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FEA402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10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27A36-9745-451C-8AF4-E25725221B0C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00F7C-65AC-478D-977F-103129F4F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172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00F7C-65AC-478D-977F-103129F4FC9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21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00F7C-65AC-478D-977F-103129F4FC9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21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4345230"/>
            <a:ext cx="7772400" cy="1221640"/>
          </a:xfrm>
          <a:effectLst>
            <a:outerShdw blurRad="50800" dist="38100" dir="2700000" algn="tl" rotWithShape="0">
              <a:prstClr val="black">
                <a:alpha val="82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5719575"/>
            <a:ext cx="6400800" cy="45811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7605"/>
            <a:ext cx="8229600" cy="584623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842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427342"/>
            <a:ext cx="6710784" cy="863788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671078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7605"/>
            <a:ext cx="8229600" cy="584622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208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1950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08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1950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4" y="4039820"/>
            <a:ext cx="7940661" cy="2137869"/>
          </a:xfrm>
        </p:spPr>
        <p:txBody>
          <a:bodyPr/>
          <a:lstStyle/>
          <a:p>
            <a:r>
              <a:rPr lang="ru-RU" b="1" dirty="0" smtClean="0">
                <a:latin typeface="Bookman Old Style" panose="02050604050505020204" pitchFamily="18" charset="0"/>
              </a:rPr>
              <a:t>МТГ </a:t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 smtClean="0">
                <a:latin typeface="Bookman Old Style" panose="02050604050505020204" pitchFamily="18" charset="0"/>
              </a:rPr>
              <a:t>«Индивидуальный </a:t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 smtClean="0">
                <a:latin typeface="Bookman Old Style" panose="02050604050505020204" pitchFamily="18" charset="0"/>
              </a:rPr>
              <a:t>образовательный маршрут»</a:t>
            </a:r>
            <a:endParaRPr lang="en-US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5" y="6024984"/>
            <a:ext cx="8691375" cy="76352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dirty="0" smtClean="0">
                <a:latin typeface="Bookman Old Style" panose="02050604050505020204" pitchFamily="18" charset="0"/>
              </a:rPr>
              <a:t>Круглый стол 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latin typeface="Bookman Old Style" panose="02050604050505020204" pitchFamily="18" charset="0"/>
              </a:rPr>
              <a:t>«Промежуточные итоги по работе с ИОМ»</a:t>
            </a:r>
            <a:endParaRPr lang="en-US" sz="24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800" b="1" dirty="0" smtClean="0">
                <a:latin typeface="Bookman Old Style" panose="02050604050505020204" pitchFamily="18" charset="0"/>
              </a:rPr>
              <a:t>Участники МТГ</a:t>
            </a:r>
            <a:endParaRPr lang="en-US" sz="48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Гордиенко Л.М.</a:t>
            </a:r>
            <a:endParaRPr lang="ru-RU" dirty="0">
              <a:latin typeface="Bookman Old Style" panose="02050604050505020204" pitchFamily="18" charset="0"/>
            </a:endParaRPr>
          </a:p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Оборина Н.А</a:t>
            </a:r>
            <a:r>
              <a:rPr lang="ru-RU" b="1" i="1" dirty="0">
                <a:latin typeface="Bookman Old Style" panose="02050604050505020204" pitchFamily="18" charset="0"/>
              </a:rPr>
              <a:t>.</a:t>
            </a:r>
            <a:endParaRPr lang="ru-RU" dirty="0">
              <a:latin typeface="Bookman Old Style" panose="02050604050505020204" pitchFamily="18" charset="0"/>
            </a:endParaRPr>
          </a:p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Овчинникова Л.В.</a:t>
            </a:r>
            <a:endParaRPr lang="ru-RU" dirty="0">
              <a:latin typeface="Bookman Old Style" panose="02050604050505020204" pitchFamily="18" charset="0"/>
            </a:endParaRPr>
          </a:p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Окунева П.Л.</a:t>
            </a:r>
            <a:endParaRPr lang="ru-RU" dirty="0">
              <a:latin typeface="Bookman Old Style" panose="02050604050505020204" pitchFamily="18" charset="0"/>
            </a:endParaRPr>
          </a:p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Пластинина Е.В.</a:t>
            </a:r>
            <a:endParaRPr lang="ru-RU" dirty="0">
              <a:latin typeface="Bookman Old Style" panose="02050604050505020204" pitchFamily="18" charset="0"/>
            </a:endParaRPr>
          </a:p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Пшеничникова Т.Г.</a:t>
            </a:r>
            <a:endParaRPr lang="ru-RU" dirty="0">
              <a:latin typeface="Bookman Old Style" panose="02050604050505020204" pitchFamily="18" charset="0"/>
            </a:endParaRPr>
          </a:p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Тамадаева Г.И.</a:t>
            </a:r>
            <a:endParaRPr lang="ru-RU" dirty="0">
              <a:latin typeface="Bookman Old Style" panose="02050604050505020204" pitchFamily="18" charset="0"/>
            </a:endParaRPr>
          </a:p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Терентьева Н.С</a:t>
            </a:r>
            <a:r>
              <a:rPr lang="ru-RU" b="1" dirty="0" smtClean="0">
                <a:latin typeface="Bookman Old Style" panose="02050604050505020204" pitchFamily="18" charset="0"/>
              </a:rPr>
              <a:t>.</a:t>
            </a:r>
          </a:p>
          <a:p>
            <a:pPr marL="715963" indent="-715963">
              <a:buFont typeface="+mj-lt"/>
              <a:buAutoNum type="arabicPeriod"/>
            </a:pP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/>
                <a:cs typeface="Arial"/>
              </a:rPr>
              <a:t>Тетерина И.Н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Times New Roman"/>
                <a:cs typeface="Arial"/>
              </a:rPr>
              <a:t>.</a:t>
            </a:r>
            <a:endParaRPr lang="ru-RU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Черепахина М.И.</a:t>
            </a:r>
            <a:endParaRPr lang="ru-RU" dirty="0">
              <a:latin typeface="Bookman Old Style" panose="02050604050505020204" pitchFamily="18" charset="0"/>
            </a:endParaRPr>
          </a:p>
          <a:p>
            <a:pPr marL="715963" lvl="0" indent="-715963">
              <a:buFont typeface="+mj-lt"/>
              <a:buAutoNum type="arabicPeriod"/>
            </a:pPr>
            <a:r>
              <a:rPr lang="ru-RU" b="1" dirty="0">
                <a:latin typeface="Bookman Old Style" panose="02050604050505020204" pitchFamily="18" charset="0"/>
              </a:rPr>
              <a:t>Шибанова Т.Г.</a:t>
            </a:r>
            <a:endParaRPr lang="ru-RU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Bookman Old Style" panose="02050604050505020204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17899" y="427342"/>
            <a:ext cx="7177135" cy="863788"/>
          </a:xfrm>
        </p:spPr>
        <p:txBody>
          <a:bodyPr/>
          <a:lstStyle/>
          <a:p>
            <a:pPr marL="514350" lvl="0" indent="-514350"/>
            <a:r>
              <a:rPr lang="ru-RU" b="1" dirty="0" smtClean="0">
                <a:latin typeface="Bookman Old Style" panose="02050604050505020204" pitchFamily="18" charset="0"/>
              </a:rPr>
              <a:t>Разработаны готовые ИОМ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581054"/>
              </p:ext>
            </p:extLst>
          </p:nvPr>
        </p:nvGraphicFramePr>
        <p:xfrm>
          <a:off x="2434131" y="1290638"/>
          <a:ext cx="6413007" cy="52768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68935"/>
                <a:gridCol w="3664919"/>
                <a:gridCol w="1679153"/>
              </a:tblGrid>
              <a:tr h="415259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err="1" smtClean="0">
                          <a:latin typeface="Bookman Old Style" panose="02050604050505020204" pitchFamily="18" charset="0"/>
                        </a:rPr>
                        <a:t>пп</a:t>
                      </a:r>
                      <a:endParaRPr lang="ru-RU" sz="2000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latin typeface="Bookman Old Style" panose="02050604050505020204" pitchFamily="18" charset="0"/>
                        </a:rPr>
                        <a:t>ФИО</a:t>
                      </a:r>
                      <a:endParaRPr lang="ru-RU" sz="2000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latin typeface="Bookman Old Style" panose="02050604050505020204" pitchFamily="18" charset="0"/>
                        </a:rPr>
                        <a:t>ИОМ</a:t>
                      </a:r>
                      <a:endParaRPr lang="ru-RU" sz="2000" b="1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Гордиенко Л.М.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2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Оборина Н.А</a:t>
                      </a:r>
                      <a:r>
                        <a:rPr lang="ru-RU" sz="2000" b="1" i="1" kern="120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.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2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3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Овчинникова Л.В.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4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Окунева П.Л.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5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Пластинина Е.В.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14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6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Пшеничникова Т.Г.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7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Тамадаева Г.И.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8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Терентьева Н.С.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9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Тетерина И.Н.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10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Черепахина М.И.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5</a:t>
                      </a:r>
                    </a:p>
                  </a:txBody>
                  <a:tcPr/>
                </a:tc>
              </a:tr>
              <a:tr h="43429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Bookman Old Style" panose="02050604050505020204" pitchFamily="18" charset="0"/>
                        </a:rPr>
                        <a:t>11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Times New Roman"/>
                          <a:cs typeface="Arial"/>
                        </a:rPr>
                        <a:t>Шибанова Т.Г.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 smtClean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6260" y="222195"/>
            <a:ext cx="8551480" cy="21378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Bookman Old Style" panose="02050604050505020204" pitchFamily="18" charset="0"/>
              </a:rPr>
              <a:t> Творческая презентация итогов работы </a:t>
            </a:r>
            <a:r>
              <a:rPr lang="ru-RU" b="1" dirty="0" smtClean="0">
                <a:latin typeface="Bookman Old Style" panose="02050604050505020204" pitchFamily="18" charset="0"/>
              </a:rPr>
              <a:t>МТГ «</a:t>
            </a:r>
            <a:r>
              <a:rPr lang="ru-RU" b="1" dirty="0">
                <a:latin typeface="Bookman Old Style" panose="02050604050505020204" pitchFamily="18" charset="0"/>
              </a:rPr>
              <a:t>Индивидуальный </a:t>
            </a:r>
            <a:br>
              <a:rPr lang="ru-RU" b="1" dirty="0">
                <a:latin typeface="Bookman Old Style" panose="02050604050505020204" pitchFamily="18" charset="0"/>
              </a:rPr>
            </a:br>
            <a:r>
              <a:rPr lang="ru-RU" b="1" dirty="0">
                <a:latin typeface="Bookman Old Style" panose="02050604050505020204" pitchFamily="18" charset="0"/>
              </a:rPr>
              <a:t>образовательный маршрут</a:t>
            </a:r>
            <a:r>
              <a:rPr lang="ru-RU" b="1" dirty="0" smtClean="0">
                <a:latin typeface="Bookman Old Style" panose="02050604050505020204" pitchFamily="18" charset="0"/>
              </a:rPr>
              <a:t>»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6600FF"/>
                </a:solidFill>
                <a:latin typeface="Bookman Old Style" panose="02050604050505020204" pitchFamily="18" charset="0"/>
              </a:rPr>
              <a:t>23 </a:t>
            </a:r>
            <a:r>
              <a:rPr lang="ru-RU" b="1" dirty="0">
                <a:solidFill>
                  <a:srgbClr val="6600FF"/>
                </a:solidFill>
                <a:latin typeface="Bookman Old Style" panose="02050604050505020204" pitchFamily="18" charset="0"/>
              </a:rPr>
              <a:t>апреля 2018</a:t>
            </a:r>
            <a:endParaRPr lang="en-US" b="1" dirty="0">
              <a:solidFill>
                <a:srgbClr val="6600FF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3555" y="2512770"/>
            <a:ext cx="7482545" cy="366491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sz="3200" b="1" dirty="0" smtClean="0">
                <a:latin typeface="Bookman Old Style" panose="02050604050505020204" pitchFamily="18" charset="0"/>
              </a:rPr>
              <a:t>Поиск идеи для творческой презентации. Распределение ответственных. (дата)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Bookman Old Style" panose="02050604050505020204" pitchFamily="18" charset="0"/>
              </a:rPr>
              <a:t>Разработка плана (сценария) проведения. (дата)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latin typeface="Bookman Old Style" panose="02050604050505020204" pitchFamily="18" charset="0"/>
              </a:rPr>
              <a:t>Репетиция (дата)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pic>
        <p:nvPicPr>
          <p:cNvPr id="1026" name="Picture 2" descr="http://pustoshisc.ucoz.ru/hourglass_sand_pouring_ha_zpsaoqtvq1f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0944" y="4345230"/>
            <a:ext cx="1637803" cy="240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17899" y="374900"/>
            <a:ext cx="7329841" cy="3359510"/>
          </a:xfrm>
        </p:spPr>
        <p:txBody>
          <a:bodyPr>
            <a:noAutofit/>
          </a:bodyPr>
          <a:lstStyle/>
          <a:p>
            <a:pPr marL="514350" lvl="0" indent="-514350" algn="ctr"/>
            <a:r>
              <a:rPr lang="ru-RU" b="1" dirty="0" smtClean="0">
                <a:latin typeface="Bookman Old Style" panose="02050604050505020204" pitchFamily="18" charset="0"/>
              </a:rPr>
              <a:t/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 smtClean="0">
                <a:latin typeface="Bookman Old Style" panose="02050604050505020204" pitchFamily="18" charset="0"/>
              </a:rPr>
              <a:t>Оформление </a:t>
            </a:r>
            <a:r>
              <a:rPr lang="ru-RU" b="1" dirty="0">
                <a:latin typeface="Bookman Old Style" panose="02050604050505020204" pitchFamily="18" charset="0"/>
              </a:rPr>
              <a:t>итогов работы МТГ «Индивидуальный </a:t>
            </a:r>
            <a:br>
              <a:rPr lang="ru-RU" b="1" dirty="0">
                <a:latin typeface="Bookman Old Style" panose="02050604050505020204" pitchFamily="18" charset="0"/>
              </a:rPr>
            </a:br>
            <a:r>
              <a:rPr lang="ru-RU" b="1" dirty="0">
                <a:latin typeface="Bookman Old Style" panose="02050604050505020204" pitchFamily="18" charset="0"/>
              </a:rPr>
              <a:t>образовательный маршрут»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>
                <a:solidFill>
                  <a:srgbClr val="6600FF"/>
                </a:solidFill>
                <a:latin typeface="Bookman Old Style" panose="02050604050505020204" pitchFamily="18" charset="0"/>
              </a:rPr>
              <a:t>21 </a:t>
            </a:r>
            <a:r>
              <a:rPr lang="ru-RU" b="1" dirty="0">
                <a:solidFill>
                  <a:srgbClr val="6600FF"/>
                </a:solidFill>
                <a:latin typeface="Bookman Old Style" panose="02050604050505020204" pitchFamily="18" charset="0"/>
              </a:rPr>
              <a:t>мая 2018</a:t>
            </a:r>
            <a:r>
              <a:rPr lang="ru-RU" dirty="0"/>
              <a:t/>
            </a:r>
            <a:br>
              <a:rPr lang="ru-RU" dirty="0"/>
            </a:br>
            <a:endParaRPr lang="ru-RU" b="1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1424" y="4039821"/>
            <a:ext cx="6719021" cy="259598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latin typeface="Bookman Old Style" panose="02050604050505020204" pitchFamily="18" charset="0"/>
              </a:rPr>
              <a:t>Оформление методического </a:t>
            </a:r>
            <a:r>
              <a:rPr lang="ru-RU" sz="3200" b="1" dirty="0" smtClean="0">
                <a:latin typeface="Bookman Old Style" panose="02050604050505020204" pitchFamily="18" charset="0"/>
              </a:rPr>
              <a:t>продукта (дата)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latin typeface="Bookman Old Style" panose="02050604050505020204" pitchFamily="18" charset="0"/>
              </a:rPr>
              <a:t>П</a:t>
            </a:r>
            <a:r>
              <a:rPr lang="ru-RU" sz="3200" b="1" dirty="0" smtClean="0">
                <a:latin typeface="Bookman Old Style" panose="02050604050505020204" pitchFamily="18" charset="0"/>
              </a:rPr>
              <a:t>редставление на </a:t>
            </a:r>
            <a:r>
              <a:rPr lang="ru-RU" sz="3200" b="1" dirty="0">
                <a:latin typeface="Bookman Old Style" panose="02050604050505020204" pitchFamily="18" charset="0"/>
              </a:rPr>
              <a:t>итоговом педсовете.</a:t>
            </a:r>
          </a:p>
        </p:txBody>
      </p:sp>
      <p:pic>
        <p:nvPicPr>
          <p:cNvPr id="5" name="Picture 2" descr="http://pustoshisc.ucoz.ru/hourglass_sand_pouring_ha_zpsaoqtvq1f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195" y="1291130"/>
            <a:ext cx="1673043" cy="2455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10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148</Words>
  <Application>Microsoft Office PowerPoint</Application>
  <PresentationFormat>Экран (4:3)</PresentationFormat>
  <Paragraphs>56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МТГ  «Индивидуальный  образовательный маршрут»</vt:lpstr>
      <vt:lpstr>Участники МТГ</vt:lpstr>
      <vt:lpstr>Разработаны готовые ИОМ</vt:lpstr>
      <vt:lpstr> Творческая презентация итогов работы МТГ «Индивидуальный  образовательный маршрут»  23 апреля 2018</vt:lpstr>
      <vt:lpstr> Оформление итогов работы МТГ «Индивидуальный  образовательный маршрут»   21 мая 2018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Натали</cp:lastModifiedBy>
  <cp:revision>26</cp:revision>
  <dcterms:created xsi:type="dcterms:W3CDTF">2013-08-21T19:17:07Z</dcterms:created>
  <dcterms:modified xsi:type="dcterms:W3CDTF">2018-01-12T07:59:23Z</dcterms:modified>
</cp:coreProperties>
</file>