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1" r:id="rId3"/>
    <p:sldId id="282" r:id="rId4"/>
    <p:sldId id="279" r:id="rId5"/>
    <p:sldId id="280" r:id="rId6"/>
    <p:sldId id="281" r:id="rId7"/>
    <p:sldId id="268" r:id="rId8"/>
    <p:sldId id="283" r:id="rId9"/>
    <p:sldId id="284" r:id="rId1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FF0000"/>
    <a:srgbClr val="FFFF66"/>
    <a:srgbClr val="33CC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09" autoAdjust="0"/>
  </p:normalViewPr>
  <p:slideViewPr>
    <p:cSldViewPr snapToGrid="0">
      <p:cViewPr varScale="1">
        <p:scale>
          <a:sx n="59" d="100"/>
          <a:sy n="59" d="100"/>
        </p:scale>
        <p:origin x="-1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CD096-8839-43DA-856F-128478DFA9B1}" type="doc">
      <dgm:prSet loTypeId="urn:microsoft.com/office/officeart/2005/8/layout/matrix1" loCatId="matrix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91C7F96-C88F-4BD7-8153-408ADC056E9A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2400" b="1" dirty="0"/>
        </a:p>
      </dgm:t>
    </dgm:pt>
    <dgm:pt modelId="{4DE9D975-2757-498F-BDD7-E3645CFA2A22}" type="parTrans" cxnId="{32304560-1FB0-43FB-908A-051ECED18EC5}">
      <dgm:prSet/>
      <dgm:spPr/>
      <dgm:t>
        <a:bodyPr/>
        <a:lstStyle/>
        <a:p>
          <a:endParaRPr lang="ru-RU" sz="2400" b="1"/>
        </a:p>
      </dgm:t>
    </dgm:pt>
    <dgm:pt modelId="{F54F6047-AA2F-431F-8B5B-CD488C6FD697}" type="sibTrans" cxnId="{32304560-1FB0-43FB-908A-051ECED18EC5}">
      <dgm:prSet/>
      <dgm:spPr/>
      <dgm:t>
        <a:bodyPr/>
        <a:lstStyle/>
        <a:p>
          <a:endParaRPr lang="ru-RU" sz="2400" b="1"/>
        </a:p>
      </dgm:t>
    </dgm:pt>
    <dgm:pt modelId="{A5F196FB-A6E8-49B5-B301-935649558770}">
      <dgm:prSet phldrT="[Текст]" custT="1"/>
      <dgm:spPr/>
      <dgm:t>
        <a:bodyPr/>
        <a:lstStyle/>
        <a:p>
          <a:r>
            <a:rPr lang="ru-RU" sz="2400" b="1" dirty="0" smtClean="0"/>
            <a:t>Памятки в каждое учреждение</a:t>
          </a:r>
          <a:endParaRPr lang="ru-RU" sz="2400" b="1" dirty="0"/>
        </a:p>
      </dgm:t>
    </dgm:pt>
    <dgm:pt modelId="{D37A06BE-3B0D-4AB1-AFB4-6526A97686C6}" type="parTrans" cxnId="{6B195AA6-4008-4C4F-8222-D3A5D840FC4F}">
      <dgm:prSet/>
      <dgm:spPr/>
      <dgm:t>
        <a:bodyPr/>
        <a:lstStyle/>
        <a:p>
          <a:endParaRPr lang="ru-RU" sz="2400" b="1"/>
        </a:p>
      </dgm:t>
    </dgm:pt>
    <dgm:pt modelId="{93530792-D13D-4F69-904F-B0EF9290EC17}" type="sibTrans" cxnId="{6B195AA6-4008-4C4F-8222-D3A5D840FC4F}">
      <dgm:prSet/>
      <dgm:spPr/>
      <dgm:t>
        <a:bodyPr/>
        <a:lstStyle/>
        <a:p>
          <a:endParaRPr lang="ru-RU" sz="2400" b="1"/>
        </a:p>
      </dgm:t>
    </dgm:pt>
    <dgm:pt modelId="{BA299F9C-8934-4081-AEB9-ADD942D631E0}">
      <dgm:prSet phldrT="[Текст]" custT="1"/>
      <dgm:spPr/>
      <dgm:t>
        <a:bodyPr/>
        <a:lstStyle/>
        <a:p>
          <a:r>
            <a:rPr lang="ru-RU" sz="2400" b="1" dirty="0" smtClean="0"/>
            <a:t>Актуализация информации на информационных стендах</a:t>
          </a:r>
          <a:endParaRPr lang="ru-RU" sz="2400" b="1" dirty="0"/>
        </a:p>
      </dgm:t>
    </dgm:pt>
    <dgm:pt modelId="{6D715C27-BAA4-4CE8-B3BA-8ADDCD0E8880}" type="parTrans" cxnId="{C064FCAF-14F3-4A49-8A9F-D264EB496055}">
      <dgm:prSet/>
      <dgm:spPr/>
      <dgm:t>
        <a:bodyPr/>
        <a:lstStyle/>
        <a:p>
          <a:endParaRPr lang="ru-RU" sz="2400" b="1"/>
        </a:p>
      </dgm:t>
    </dgm:pt>
    <dgm:pt modelId="{79B60CCC-0262-42F4-9312-01B9EB33EA6B}" type="sibTrans" cxnId="{C064FCAF-14F3-4A49-8A9F-D264EB496055}">
      <dgm:prSet/>
      <dgm:spPr/>
      <dgm:t>
        <a:bodyPr/>
        <a:lstStyle/>
        <a:p>
          <a:endParaRPr lang="ru-RU" sz="2400" b="1"/>
        </a:p>
      </dgm:t>
    </dgm:pt>
    <dgm:pt modelId="{9918522A-87C3-457F-BD0A-22E00F5CDAE1}">
      <dgm:prSet phldrT="[Текст]" custT="1"/>
      <dgm:spPr/>
      <dgm:t>
        <a:bodyPr/>
        <a:lstStyle/>
        <a:p>
          <a:r>
            <a:rPr lang="ru-RU" sz="2400" b="1" dirty="0" smtClean="0"/>
            <a:t>Разъяснения принципов бюджетного финансирования</a:t>
          </a:r>
          <a:endParaRPr lang="ru-RU" sz="2400" b="1" dirty="0"/>
        </a:p>
      </dgm:t>
    </dgm:pt>
    <dgm:pt modelId="{92BCDBE9-4C7B-49A2-AD31-9282101D3488}" type="parTrans" cxnId="{6723600B-01C9-40D1-9040-7966FC66C4CC}">
      <dgm:prSet/>
      <dgm:spPr/>
      <dgm:t>
        <a:bodyPr/>
        <a:lstStyle/>
        <a:p>
          <a:endParaRPr lang="ru-RU" sz="2400" b="1"/>
        </a:p>
      </dgm:t>
    </dgm:pt>
    <dgm:pt modelId="{E9E28348-0108-45D3-B9E4-5C0B93A695FC}" type="sibTrans" cxnId="{6723600B-01C9-40D1-9040-7966FC66C4CC}">
      <dgm:prSet/>
      <dgm:spPr/>
      <dgm:t>
        <a:bodyPr/>
        <a:lstStyle/>
        <a:p>
          <a:endParaRPr lang="ru-RU" sz="2400" b="1"/>
        </a:p>
      </dgm:t>
    </dgm:pt>
    <dgm:pt modelId="{9E3409A8-F2BC-43AD-9D6E-122EA98F1ECA}">
      <dgm:prSet phldrT="[Текст]" custT="1"/>
      <dgm:spPr/>
      <dgm:t>
        <a:bodyPr/>
        <a:lstStyle/>
        <a:p>
          <a:r>
            <a:rPr lang="ru-RU" sz="2400" b="1" dirty="0" smtClean="0"/>
            <a:t>Размещение информации о бюджете ОО</a:t>
          </a:r>
          <a:endParaRPr lang="ru-RU" sz="2400" b="1" dirty="0"/>
        </a:p>
      </dgm:t>
    </dgm:pt>
    <dgm:pt modelId="{CFAA560F-4538-4C33-B46A-2F4FDCF80BA4}" type="parTrans" cxnId="{DC53A16B-A93F-4FBC-98B7-6A01ED5C70D2}">
      <dgm:prSet/>
      <dgm:spPr/>
      <dgm:t>
        <a:bodyPr/>
        <a:lstStyle/>
        <a:p>
          <a:endParaRPr lang="ru-RU" sz="2400" b="1"/>
        </a:p>
      </dgm:t>
    </dgm:pt>
    <dgm:pt modelId="{36F61EA0-7B13-4BD6-80E3-FEA0E10BB5EB}" type="sibTrans" cxnId="{DC53A16B-A93F-4FBC-98B7-6A01ED5C70D2}">
      <dgm:prSet/>
      <dgm:spPr/>
      <dgm:t>
        <a:bodyPr/>
        <a:lstStyle/>
        <a:p>
          <a:endParaRPr lang="ru-RU" sz="2400" b="1"/>
        </a:p>
      </dgm:t>
    </dgm:pt>
    <dgm:pt modelId="{3BDF4439-CA9B-4352-9D35-4E401A0A2856}" type="pres">
      <dgm:prSet presAssocID="{B5CCD096-8839-43DA-856F-128478DFA9B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C1E2C-1CD7-48AD-B53A-94D59EB1260E}" type="pres">
      <dgm:prSet presAssocID="{B5CCD096-8839-43DA-856F-128478DFA9B1}" presName="matrix" presStyleCnt="0"/>
      <dgm:spPr/>
      <dgm:t>
        <a:bodyPr/>
        <a:lstStyle/>
        <a:p>
          <a:endParaRPr lang="ru-RU"/>
        </a:p>
      </dgm:t>
    </dgm:pt>
    <dgm:pt modelId="{AF5C2FD8-3856-4008-BFED-D451884C5201}" type="pres">
      <dgm:prSet presAssocID="{B5CCD096-8839-43DA-856F-128478DFA9B1}" presName="tile1" presStyleLbl="node1" presStyleIdx="0" presStyleCnt="4"/>
      <dgm:spPr/>
      <dgm:t>
        <a:bodyPr/>
        <a:lstStyle/>
        <a:p>
          <a:endParaRPr lang="ru-RU"/>
        </a:p>
      </dgm:t>
    </dgm:pt>
    <dgm:pt modelId="{81F76AE0-C985-463C-B03E-EE739E87804D}" type="pres">
      <dgm:prSet presAssocID="{B5CCD096-8839-43DA-856F-128478DFA9B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9C3B3-7C4D-46AC-9F00-FE44D99E3208}" type="pres">
      <dgm:prSet presAssocID="{B5CCD096-8839-43DA-856F-128478DFA9B1}" presName="tile2" presStyleLbl="node1" presStyleIdx="1" presStyleCnt="4"/>
      <dgm:spPr/>
      <dgm:t>
        <a:bodyPr/>
        <a:lstStyle/>
        <a:p>
          <a:endParaRPr lang="ru-RU"/>
        </a:p>
      </dgm:t>
    </dgm:pt>
    <dgm:pt modelId="{D751F634-B041-4CC4-87CE-1CD306A02CBF}" type="pres">
      <dgm:prSet presAssocID="{B5CCD096-8839-43DA-856F-128478DFA9B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E8C7B-08D0-4DD5-AC6C-988E6BCBBAC5}" type="pres">
      <dgm:prSet presAssocID="{B5CCD096-8839-43DA-856F-128478DFA9B1}" presName="tile3" presStyleLbl="node1" presStyleIdx="2" presStyleCnt="4"/>
      <dgm:spPr/>
      <dgm:t>
        <a:bodyPr/>
        <a:lstStyle/>
        <a:p>
          <a:endParaRPr lang="ru-RU"/>
        </a:p>
      </dgm:t>
    </dgm:pt>
    <dgm:pt modelId="{DFA8275B-90FC-4BA4-AE03-D368C1661294}" type="pres">
      <dgm:prSet presAssocID="{B5CCD096-8839-43DA-856F-128478DFA9B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AF694-C883-4D57-AED4-B155067EAD0F}" type="pres">
      <dgm:prSet presAssocID="{B5CCD096-8839-43DA-856F-128478DFA9B1}" presName="tile4" presStyleLbl="node1" presStyleIdx="3" presStyleCnt="4" custScaleX="101493" custScaleY="103745"/>
      <dgm:spPr/>
      <dgm:t>
        <a:bodyPr/>
        <a:lstStyle/>
        <a:p>
          <a:endParaRPr lang="ru-RU"/>
        </a:p>
      </dgm:t>
    </dgm:pt>
    <dgm:pt modelId="{E085541D-A2A7-4E09-A2A3-65492D6741DE}" type="pres">
      <dgm:prSet presAssocID="{B5CCD096-8839-43DA-856F-128478DFA9B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BBC1A-2DC9-4A7E-A19E-01355C69B6FD}" type="pres">
      <dgm:prSet presAssocID="{B5CCD096-8839-43DA-856F-128478DFA9B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B195AA6-4008-4C4F-8222-D3A5D840FC4F}" srcId="{191C7F96-C88F-4BD7-8153-408ADC056E9A}" destId="{A5F196FB-A6E8-49B5-B301-935649558770}" srcOrd="0" destOrd="0" parTransId="{D37A06BE-3B0D-4AB1-AFB4-6526A97686C6}" sibTransId="{93530792-D13D-4F69-904F-B0EF9290EC17}"/>
    <dgm:cxn modelId="{1C2FFAEF-B945-4363-80F2-C19FD6807D94}" type="presOf" srcId="{191C7F96-C88F-4BD7-8153-408ADC056E9A}" destId="{655BBC1A-2DC9-4A7E-A19E-01355C69B6FD}" srcOrd="0" destOrd="0" presId="urn:microsoft.com/office/officeart/2005/8/layout/matrix1"/>
    <dgm:cxn modelId="{40827B71-F1B2-42CA-AEC0-9040A9D12485}" type="presOf" srcId="{9E3409A8-F2BC-43AD-9D6E-122EA98F1ECA}" destId="{9F6AF694-C883-4D57-AED4-B155067EAD0F}" srcOrd="0" destOrd="0" presId="urn:microsoft.com/office/officeart/2005/8/layout/matrix1"/>
    <dgm:cxn modelId="{32304560-1FB0-43FB-908A-051ECED18EC5}" srcId="{B5CCD096-8839-43DA-856F-128478DFA9B1}" destId="{191C7F96-C88F-4BD7-8153-408ADC056E9A}" srcOrd="0" destOrd="0" parTransId="{4DE9D975-2757-498F-BDD7-E3645CFA2A22}" sibTransId="{F54F6047-AA2F-431F-8B5B-CD488C6FD697}"/>
    <dgm:cxn modelId="{A4AFB42A-85B4-4F85-ABC2-5ECF6788859A}" type="presOf" srcId="{9918522A-87C3-457F-BD0A-22E00F5CDAE1}" destId="{215E8C7B-08D0-4DD5-AC6C-988E6BCBBAC5}" srcOrd="0" destOrd="0" presId="urn:microsoft.com/office/officeart/2005/8/layout/matrix1"/>
    <dgm:cxn modelId="{D942DD07-8581-4828-935B-8D0490CC8C24}" type="presOf" srcId="{A5F196FB-A6E8-49B5-B301-935649558770}" destId="{AF5C2FD8-3856-4008-BFED-D451884C5201}" srcOrd="0" destOrd="0" presId="urn:microsoft.com/office/officeart/2005/8/layout/matrix1"/>
    <dgm:cxn modelId="{D6D480F8-1094-42EF-BBDF-8C14C4977A8D}" type="presOf" srcId="{B5CCD096-8839-43DA-856F-128478DFA9B1}" destId="{3BDF4439-CA9B-4352-9D35-4E401A0A2856}" srcOrd="0" destOrd="0" presId="urn:microsoft.com/office/officeart/2005/8/layout/matrix1"/>
    <dgm:cxn modelId="{7C775824-DC1E-42EC-8168-ACB1DCBE561E}" type="presOf" srcId="{A5F196FB-A6E8-49B5-B301-935649558770}" destId="{81F76AE0-C985-463C-B03E-EE739E87804D}" srcOrd="1" destOrd="0" presId="urn:microsoft.com/office/officeart/2005/8/layout/matrix1"/>
    <dgm:cxn modelId="{DC53A16B-A93F-4FBC-98B7-6A01ED5C70D2}" srcId="{191C7F96-C88F-4BD7-8153-408ADC056E9A}" destId="{9E3409A8-F2BC-43AD-9D6E-122EA98F1ECA}" srcOrd="3" destOrd="0" parTransId="{CFAA560F-4538-4C33-B46A-2F4FDCF80BA4}" sibTransId="{36F61EA0-7B13-4BD6-80E3-FEA0E10BB5EB}"/>
    <dgm:cxn modelId="{AAB396F8-B72A-4E2B-A456-037D60857F55}" type="presOf" srcId="{9918522A-87C3-457F-BD0A-22E00F5CDAE1}" destId="{DFA8275B-90FC-4BA4-AE03-D368C1661294}" srcOrd="1" destOrd="0" presId="urn:microsoft.com/office/officeart/2005/8/layout/matrix1"/>
    <dgm:cxn modelId="{9EB22089-C979-4B02-B504-AF64942C66C3}" type="presOf" srcId="{BA299F9C-8934-4081-AEB9-ADD942D631E0}" destId="{D751F634-B041-4CC4-87CE-1CD306A02CBF}" srcOrd="1" destOrd="0" presId="urn:microsoft.com/office/officeart/2005/8/layout/matrix1"/>
    <dgm:cxn modelId="{6723600B-01C9-40D1-9040-7966FC66C4CC}" srcId="{191C7F96-C88F-4BD7-8153-408ADC056E9A}" destId="{9918522A-87C3-457F-BD0A-22E00F5CDAE1}" srcOrd="2" destOrd="0" parTransId="{92BCDBE9-4C7B-49A2-AD31-9282101D3488}" sibTransId="{E9E28348-0108-45D3-B9E4-5C0B93A695FC}"/>
    <dgm:cxn modelId="{C064FCAF-14F3-4A49-8A9F-D264EB496055}" srcId="{191C7F96-C88F-4BD7-8153-408ADC056E9A}" destId="{BA299F9C-8934-4081-AEB9-ADD942D631E0}" srcOrd="1" destOrd="0" parTransId="{6D715C27-BAA4-4CE8-B3BA-8ADDCD0E8880}" sibTransId="{79B60CCC-0262-42F4-9312-01B9EB33EA6B}"/>
    <dgm:cxn modelId="{00C616F0-B509-4D9E-A406-776687BDD9CE}" type="presOf" srcId="{9E3409A8-F2BC-43AD-9D6E-122EA98F1ECA}" destId="{E085541D-A2A7-4E09-A2A3-65492D6741DE}" srcOrd="1" destOrd="0" presId="urn:microsoft.com/office/officeart/2005/8/layout/matrix1"/>
    <dgm:cxn modelId="{12239DE7-1359-45A4-A882-996D9A008A54}" type="presOf" srcId="{BA299F9C-8934-4081-AEB9-ADD942D631E0}" destId="{42F9C3B3-7C4D-46AC-9F00-FE44D99E3208}" srcOrd="0" destOrd="0" presId="urn:microsoft.com/office/officeart/2005/8/layout/matrix1"/>
    <dgm:cxn modelId="{EF8089D5-54F9-473C-8E1E-C988FE6775DD}" type="presParOf" srcId="{3BDF4439-CA9B-4352-9D35-4E401A0A2856}" destId="{391C1E2C-1CD7-48AD-B53A-94D59EB1260E}" srcOrd="0" destOrd="0" presId="urn:microsoft.com/office/officeart/2005/8/layout/matrix1"/>
    <dgm:cxn modelId="{54D99EB7-F82D-4093-8EBE-46B68AAB15CA}" type="presParOf" srcId="{391C1E2C-1CD7-48AD-B53A-94D59EB1260E}" destId="{AF5C2FD8-3856-4008-BFED-D451884C5201}" srcOrd="0" destOrd="0" presId="urn:microsoft.com/office/officeart/2005/8/layout/matrix1"/>
    <dgm:cxn modelId="{E5EE3ABF-A993-4588-94FB-BFD19F82C11B}" type="presParOf" srcId="{391C1E2C-1CD7-48AD-B53A-94D59EB1260E}" destId="{81F76AE0-C985-463C-B03E-EE739E87804D}" srcOrd="1" destOrd="0" presId="urn:microsoft.com/office/officeart/2005/8/layout/matrix1"/>
    <dgm:cxn modelId="{244AC403-428C-4CA7-B9F0-F22FA86E985A}" type="presParOf" srcId="{391C1E2C-1CD7-48AD-B53A-94D59EB1260E}" destId="{42F9C3B3-7C4D-46AC-9F00-FE44D99E3208}" srcOrd="2" destOrd="0" presId="urn:microsoft.com/office/officeart/2005/8/layout/matrix1"/>
    <dgm:cxn modelId="{1D107F8E-1763-40B3-8508-AE01D739E4D8}" type="presParOf" srcId="{391C1E2C-1CD7-48AD-B53A-94D59EB1260E}" destId="{D751F634-B041-4CC4-87CE-1CD306A02CBF}" srcOrd="3" destOrd="0" presId="urn:microsoft.com/office/officeart/2005/8/layout/matrix1"/>
    <dgm:cxn modelId="{A261BA9D-7482-4C1A-B537-F3CE601FD64E}" type="presParOf" srcId="{391C1E2C-1CD7-48AD-B53A-94D59EB1260E}" destId="{215E8C7B-08D0-4DD5-AC6C-988E6BCBBAC5}" srcOrd="4" destOrd="0" presId="urn:microsoft.com/office/officeart/2005/8/layout/matrix1"/>
    <dgm:cxn modelId="{D8A86842-A469-4E0C-A74A-C1D7CF87947C}" type="presParOf" srcId="{391C1E2C-1CD7-48AD-B53A-94D59EB1260E}" destId="{DFA8275B-90FC-4BA4-AE03-D368C1661294}" srcOrd="5" destOrd="0" presId="urn:microsoft.com/office/officeart/2005/8/layout/matrix1"/>
    <dgm:cxn modelId="{11502BB2-83F7-4682-9B39-397FE86FF712}" type="presParOf" srcId="{391C1E2C-1CD7-48AD-B53A-94D59EB1260E}" destId="{9F6AF694-C883-4D57-AED4-B155067EAD0F}" srcOrd="6" destOrd="0" presId="urn:microsoft.com/office/officeart/2005/8/layout/matrix1"/>
    <dgm:cxn modelId="{ED3136F5-7CA0-43AD-AA55-297740439C30}" type="presParOf" srcId="{391C1E2C-1CD7-48AD-B53A-94D59EB1260E}" destId="{E085541D-A2A7-4E09-A2A3-65492D6741DE}" srcOrd="7" destOrd="0" presId="urn:microsoft.com/office/officeart/2005/8/layout/matrix1"/>
    <dgm:cxn modelId="{0BDA09C0-A392-4BE4-9CA2-7458CFB7B5DF}" type="presParOf" srcId="{3BDF4439-CA9B-4352-9D35-4E401A0A2856}" destId="{655BBC1A-2DC9-4A7E-A19E-01355C69B6F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CFDFED-59C1-4844-9E98-85E68ACA2EA2}" type="doc">
      <dgm:prSet loTypeId="urn:microsoft.com/office/officeart/2005/8/layout/matrix1" loCatId="matrix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FB95C69-50C0-4222-90B4-F0AF81330904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800" b="1" dirty="0"/>
        </a:p>
      </dgm:t>
    </dgm:pt>
    <dgm:pt modelId="{80C6ED71-C4EC-44A7-9FF7-30281E09350C}" type="parTrans" cxnId="{EF0DBA08-D4B8-432C-89F2-2C14D3415795}">
      <dgm:prSet/>
      <dgm:spPr/>
      <dgm:t>
        <a:bodyPr/>
        <a:lstStyle/>
        <a:p>
          <a:endParaRPr lang="ru-RU" sz="2000" b="1"/>
        </a:p>
      </dgm:t>
    </dgm:pt>
    <dgm:pt modelId="{5E1E0ACA-E9A1-405D-9B09-7E70A17A1966}" type="sibTrans" cxnId="{EF0DBA08-D4B8-432C-89F2-2C14D3415795}">
      <dgm:prSet/>
      <dgm:spPr/>
      <dgm:t>
        <a:bodyPr/>
        <a:lstStyle/>
        <a:p>
          <a:endParaRPr lang="ru-RU" sz="2000" b="1"/>
        </a:p>
      </dgm:t>
    </dgm:pt>
    <dgm:pt modelId="{91628235-BAF4-4666-9676-8B29E13DE8D0}">
      <dgm:prSet phldrT="[Текст]" custT="1"/>
      <dgm:spPr/>
      <dgm:t>
        <a:bodyPr/>
        <a:lstStyle/>
        <a:p>
          <a:r>
            <a:rPr lang="ru-RU" sz="2000" b="1" dirty="0" smtClean="0"/>
            <a:t>Единый день родителей</a:t>
          </a:r>
          <a:endParaRPr lang="ru-RU" sz="2000" b="1" dirty="0"/>
        </a:p>
      </dgm:t>
    </dgm:pt>
    <dgm:pt modelId="{63F0E715-1F7A-451E-A625-FAE1B8A05D3A}" type="parTrans" cxnId="{06FB075B-BC6E-4BA0-BC72-F8BBC54CCCF2}">
      <dgm:prSet/>
      <dgm:spPr/>
      <dgm:t>
        <a:bodyPr/>
        <a:lstStyle/>
        <a:p>
          <a:endParaRPr lang="ru-RU" sz="2000" b="1"/>
        </a:p>
      </dgm:t>
    </dgm:pt>
    <dgm:pt modelId="{1EB8FED4-6B32-41F3-B8CB-25B2D6F2B562}" type="sibTrans" cxnId="{06FB075B-BC6E-4BA0-BC72-F8BBC54CCCF2}">
      <dgm:prSet/>
      <dgm:spPr/>
      <dgm:t>
        <a:bodyPr/>
        <a:lstStyle/>
        <a:p>
          <a:endParaRPr lang="ru-RU" sz="2000" b="1"/>
        </a:p>
      </dgm:t>
    </dgm:pt>
    <dgm:pt modelId="{20C757ED-BD8F-4360-BA1B-D3553EC55490}">
      <dgm:prSet phldrT="[Текст]" custT="1"/>
      <dgm:spPr/>
      <dgm:t>
        <a:bodyPr/>
        <a:lstStyle/>
        <a:p>
          <a:r>
            <a:rPr lang="ru-RU" sz="1800" b="1" dirty="0" smtClean="0"/>
            <a:t>Муниципальное родительское собрание с приглашением представителей прокуратуры, надзорных органов, министерства юстиции</a:t>
          </a:r>
          <a:endParaRPr lang="ru-RU" sz="1800" b="1" dirty="0"/>
        </a:p>
      </dgm:t>
    </dgm:pt>
    <dgm:pt modelId="{E45577FC-9E9B-4780-9507-8E1A100692A1}" type="parTrans" cxnId="{B9312B68-3021-41EF-8F94-3FAF9B92280F}">
      <dgm:prSet/>
      <dgm:spPr/>
      <dgm:t>
        <a:bodyPr/>
        <a:lstStyle/>
        <a:p>
          <a:endParaRPr lang="ru-RU" sz="2000" b="1"/>
        </a:p>
      </dgm:t>
    </dgm:pt>
    <dgm:pt modelId="{E47BE48B-9671-4C05-AD15-FB4D1EF8B40D}" type="sibTrans" cxnId="{B9312B68-3021-41EF-8F94-3FAF9B92280F}">
      <dgm:prSet/>
      <dgm:spPr/>
      <dgm:t>
        <a:bodyPr/>
        <a:lstStyle/>
        <a:p>
          <a:endParaRPr lang="ru-RU" sz="2000" b="1"/>
        </a:p>
      </dgm:t>
    </dgm:pt>
    <dgm:pt modelId="{C69A5E1F-24ED-43F4-97ED-8F7018F12FF3}">
      <dgm:prSet phldrT="[Текст]" custT="1"/>
      <dgm:spPr/>
      <dgm:t>
        <a:bodyPr/>
        <a:lstStyle/>
        <a:p>
          <a:r>
            <a:rPr lang="ru-RU" sz="1800" b="1" dirty="0" smtClean="0"/>
            <a:t>Совещание руководителей органов управления образованием по теме исключения поборов</a:t>
          </a:r>
          <a:endParaRPr lang="ru-RU" sz="1800" b="1" dirty="0"/>
        </a:p>
      </dgm:t>
    </dgm:pt>
    <dgm:pt modelId="{6254FCB9-3414-4CF3-B691-651FC23D2E6F}" type="parTrans" cxnId="{A60ECB2E-B618-4E93-84B9-440D2736C8FD}">
      <dgm:prSet/>
      <dgm:spPr/>
      <dgm:t>
        <a:bodyPr/>
        <a:lstStyle/>
        <a:p>
          <a:endParaRPr lang="ru-RU" sz="2000" b="1"/>
        </a:p>
      </dgm:t>
    </dgm:pt>
    <dgm:pt modelId="{1D9ABE93-F796-4EB3-B607-B8295ECB3758}" type="sibTrans" cxnId="{A60ECB2E-B618-4E93-84B9-440D2736C8FD}">
      <dgm:prSet/>
      <dgm:spPr/>
      <dgm:t>
        <a:bodyPr/>
        <a:lstStyle/>
        <a:p>
          <a:endParaRPr lang="ru-RU" sz="2000" b="1"/>
        </a:p>
      </dgm:t>
    </dgm:pt>
    <dgm:pt modelId="{01F80D61-BA3D-4236-A422-7F238B2372B7}">
      <dgm:prSet phldrT="[Текст]" custT="1"/>
      <dgm:spPr/>
      <dgm:t>
        <a:bodyPr/>
        <a:lstStyle/>
        <a:p>
          <a:r>
            <a:rPr lang="ru-RU" sz="1800" b="1" dirty="0" smtClean="0"/>
            <a:t>Проведение тематических совещаний с трудовыми коллективами по вопросу формирования бюджета ОО</a:t>
          </a:r>
          <a:endParaRPr lang="ru-RU" sz="1800" b="1" dirty="0"/>
        </a:p>
      </dgm:t>
    </dgm:pt>
    <dgm:pt modelId="{8D1F249A-F519-478F-B208-4C51E7DFC304}" type="parTrans" cxnId="{804FFBAA-6BDD-44FA-A98B-36D000A1CCB0}">
      <dgm:prSet/>
      <dgm:spPr/>
      <dgm:t>
        <a:bodyPr/>
        <a:lstStyle/>
        <a:p>
          <a:endParaRPr lang="ru-RU" sz="2000" b="1"/>
        </a:p>
      </dgm:t>
    </dgm:pt>
    <dgm:pt modelId="{CA476AC7-3BE4-493E-BFDC-36DF3BC488D6}" type="sibTrans" cxnId="{804FFBAA-6BDD-44FA-A98B-36D000A1CCB0}">
      <dgm:prSet/>
      <dgm:spPr/>
      <dgm:t>
        <a:bodyPr/>
        <a:lstStyle/>
        <a:p>
          <a:endParaRPr lang="ru-RU" sz="2000" b="1"/>
        </a:p>
      </dgm:t>
    </dgm:pt>
    <dgm:pt modelId="{4FA6AFD6-8BC7-4EC3-91B1-2B2C388248A4}" type="pres">
      <dgm:prSet presAssocID="{66CFDFED-59C1-4844-9E98-85E68ACA2EA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2C5978-A007-4B83-B872-168526EA4956}" type="pres">
      <dgm:prSet presAssocID="{66CFDFED-59C1-4844-9E98-85E68ACA2EA2}" presName="matrix" presStyleCnt="0"/>
      <dgm:spPr/>
      <dgm:t>
        <a:bodyPr/>
        <a:lstStyle/>
        <a:p>
          <a:endParaRPr lang="ru-RU"/>
        </a:p>
      </dgm:t>
    </dgm:pt>
    <dgm:pt modelId="{727CB1C2-6E15-4CE5-9C6C-27413B64D2B3}" type="pres">
      <dgm:prSet presAssocID="{66CFDFED-59C1-4844-9E98-85E68ACA2EA2}" presName="tile1" presStyleLbl="node1" presStyleIdx="0" presStyleCnt="4"/>
      <dgm:spPr/>
      <dgm:t>
        <a:bodyPr/>
        <a:lstStyle/>
        <a:p>
          <a:endParaRPr lang="ru-RU"/>
        </a:p>
      </dgm:t>
    </dgm:pt>
    <dgm:pt modelId="{66E060BA-CEF4-4EA6-B7FD-C971833A90C7}" type="pres">
      <dgm:prSet presAssocID="{66CFDFED-59C1-4844-9E98-85E68ACA2EA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3B77B-4703-44F7-8B04-F8C3F110FEF6}" type="pres">
      <dgm:prSet presAssocID="{66CFDFED-59C1-4844-9E98-85E68ACA2EA2}" presName="tile2" presStyleLbl="node1" presStyleIdx="1" presStyleCnt="4" custLinFactNeighborX="-962"/>
      <dgm:spPr/>
      <dgm:t>
        <a:bodyPr/>
        <a:lstStyle/>
        <a:p>
          <a:endParaRPr lang="ru-RU"/>
        </a:p>
      </dgm:t>
    </dgm:pt>
    <dgm:pt modelId="{BFCC4C2F-9B12-4F8E-8FE0-9ECC4EBE9A9C}" type="pres">
      <dgm:prSet presAssocID="{66CFDFED-59C1-4844-9E98-85E68ACA2EA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C251B-84E0-43DF-A551-FBE7FBDD9416}" type="pres">
      <dgm:prSet presAssocID="{66CFDFED-59C1-4844-9E98-85E68ACA2EA2}" presName="tile3" presStyleLbl="node1" presStyleIdx="2" presStyleCnt="4"/>
      <dgm:spPr/>
      <dgm:t>
        <a:bodyPr/>
        <a:lstStyle/>
        <a:p>
          <a:endParaRPr lang="ru-RU"/>
        </a:p>
      </dgm:t>
    </dgm:pt>
    <dgm:pt modelId="{D493AD95-BFE0-4005-9646-ED5A594AA31B}" type="pres">
      <dgm:prSet presAssocID="{66CFDFED-59C1-4844-9E98-85E68ACA2EA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402B6-337D-428B-969C-6FE36687B0A1}" type="pres">
      <dgm:prSet presAssocID="{66CFDFED-59C1-4844-9E98-85E68ACA2EA2}" presName="tile4" presStyleLbl="node1" presStyleIdx="3" presStyleCnt="4"/>
      <dgm:spPr/>
      <dgm:t>
        <a:bodyPr/>
        <a:lstStyle/>
        <a:p>
          <a:endParaRPr lang="ru-RU"/>
        </a:p>
      </dgm:t>
    </dgm:pt>
    <dgm:pt modelId="{1476E750-DAD2-4EE0-A528-AFE13CC3CCEE}" type="pres">
      <dgm:prSet presAssocID="{66CFDFED-59C1-4844-9E98-85E68ACA2EA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BF921-A6D3-44FE-BE53-7EBC9152B749}" type="pres">
      <dgm:prSet presAssocID="{66CFDFED-59C1-4844-9E98-85E68ACA2EA2}" presName="centerTile" presStyleLbl="fgShp" presStyleIdx="0" presStyleCnt="1" custLinFactNeighborX="366" custLinFactNeighborY="318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6FB075B-BC6E-4BA0-BC72-F8BBC54CCCF2}" srcId="{6FB95C69-50C0-4222-90B4-F0AF81330904}" destId="{91628235-BAF4-4666-9676-8B29E13DE8D0}" srcOrd="0" destOrd="0" parTransId="{63F0E715-1F7A-451E-A625-FAE1B8A05D3A}" sibTransId="{1EB8FED4-6B32-41F3-B8CB-25B2D6F2B562}"/>
    <dgm:cxn modelId="{109B8D88-ECEA-43D2-A826-402D68742789}" type="presOf" srcId="{91628235-BAF4-4666-9676-8B29E13DE8D0}" destId="{727CB1C2-6E15-4CE5-9C6C-27413B64D2B3}" srcOrd="0" destOrd="0" presId="urn:microsoft.com/office/officeart/2005/8/layout/matrix1"/>
    <dgm:cxn modelId="{A60ECB2E-B618-4E93-84B9-440D2736C8FD}" srcId="{6FB95C69-50C0-4222-90B4-F0AF81330904}" destId="{C69A5E1F-24ED-43F4-97ED-8F7018F12FF3}" srcOrd="2" destOrd="0" parTransId="{6254FCB9-3414-4CF3-B691-651FC23D2E6F}" sibTransId="{1D9ABE93-F796-4EB3-B607-B8295ECB3758}"/>
    <dgm:cxn modelId="{B681BA46-D718-42D3-A678-87A97592FAA5}" type="presOf" srcId="{91628235-BAF4-4666-9676-8B29E13DE8D0}" destId="{66E060BA-CEF4-4EA6-B7FD-C971833A90C7}" srcOrd="1" destOrd="0" presId="urn:microsoft.com/office/officeart/2005/8/layout/matrix1"/>
    <dgm:cxn modelId="{5F92AB33-C7A3-46D8-BDE5-CFBFA2312A5E}" type="presOf" srcId="{66CFDFED-59C1-4844-9E98-85E68ACA2EA2}" destId="{4FA6AFD6-8BC7-4EC3-91B1-2B2C388248A4}" srcOrd="0" destOrd="0" presId="urn:microsoft.com/office/officeart/2005/8/layout/matrix1"/>
    <dgm:cxn modelId="{41BA2D2D-F15E-4734-B7F5-BBEA4CD49D1B}" type="presOf" srcId="{20C757ED-BD8F-4360-BA1B-D3553EC55490}" destId="{BFCC4C2F-9B12-4F8E-8FE0-9ECC4EBE9A9C}" srcOrd="1" destOrd="0" presId="urn:microsoft.com/office/officeart/2005/8/layout/matrix1"/>
    <dgm:cxn modelId="{758B5C38-6911-4C4A-9F64-7EB7055C1D12}" type="presOf" srcId="{20C757ED-BD8F-4360-BA1B-D3553EC55490}" destId="{4833B77B-4703-44F7-8B04-F8C3F110FEF6}" srcOrd="0" destOrd="0" presId="urn:microsoft.com/office/officeart/2005/8/layout/matrix1"/>
    <dgm:cxn modelId="{EF0DBA08-D4B8-432C-89F2-2C14D3415795}" srcId="{66CFDFED-59C1-4844-9E98-85E68ACA2EA2}" destId="{6FB95C69-50C0-4222-90B4-F0AF81330904}" srcOrd="0" destOrd="0" parTransId="{80C6ED71-C4EC-44A7-9FF7-30281E09350C}" sibTransId="{5E1E0ACA-E9A1-405D-9B09-7E70A17A1966}"/>
    <dgm:cxn modelId="{1A6BE044-0303-421D-A79F-A417F75AB8BB}" type="presOf" srcId="{C69A5E1F-24ED-43F4-97ED-8F7018F12FF3}" destId="{115C251B-84E0-43DF-A551-FBE7FBDD9416}" srcOrd="0" destOrd="0" presId="urn:microsoft.com/office/officeart/2005/8/layout/matrix1"/>
    <dgm:cxn modelId="{68D97707-44C3-49C9-A0E0-AB8196F39DE0}" type="presOf" srcId="{01F80D61-BA3D-4236-A422-7F238B2372B7}" destId="{1476E750-DAD2-4EE0-A528-AFE13CC3CCEE}" srcOrd="1" destOrd="0" presId="urn:microsoft.com/office/officeart/2005/8/layout/matrix1"/>
    <dgm:cxn modelId="{B9312B68-3021-41EF-8F94-3FAF9B92280F}" srcId="{6FB95C69-50C0-4222-90B4-F0AF81330904}" destId="{20C757ED-BD8F-4360-BA1B-D3553EC55490}" srcOrd="1" destOrd="0" parTransId="{E45577FC-9E9B-4780-9507-8E1A100692A1}" sibTransId="{E47BE48B-9671-4C05-AD15-FB4D1EF8B40D}"/>
    <dgm:cxn modelId="{3E4DBBC7-21E7-49DA-9ED6-1C95904B6AF2}" type="presOf" srcId="{01F80D61-BA3D-4236-A422-7F238B2372B7}" destId="{127402B6-337D-428B-969C-6FE36687B0A1}" srcOrd="0" destOrd="0" presId="urn:microsoft.com/office/officeart/2005/8/layout/matrix1"/>
    <dgm:cxn modelId="{804FFBAA-6BDD-44FA-A98B-36D000A1CCB0}" srcId="{6FB95C69-50C0-4222-90B4-F0AF81330904}" destId="{01F80D61-BA3D-4236-A422-7F238B2372B7}" srcOrd="3" destOrd="0" parTransId="{8D1F249A-F519-478F-B208-4C51E7DFC304}" sibTransId="{CA476AC7-3BE4-493E-BFDC-36DF3BC488D6}"/>
    <dgm:cxn modelId="{8C53463E-AEFC-44AF-B126-D1E8112A9AEA}" type="presOf" srcId="{6FB95C69-50C0-4222-90B4-F0AF81330904}" destId="{930BF921-A6D3-44FE-BE53-7EBC9152B749}" srcOrd="0" destOrd="0" presId="urn:microsoft.com/office/officeart/2005/8/layout/matrix1"/>
    <dgm:cxn modelId="{812966D0-9B3E-453C-AD06-41B86D3764BD}" type="presOf" srcId="{C69A5E1F-24ED-43F4-97ED-8F7018F12FF3}" destId="{D493AD95-BFE0-4005-9646-ED5A594AA31B}" srcOrd="1" destOrd="0" presId="urn:microsoft.com/office/officeart/2005/8/layout/matrix1"/>
    <dgm:cxn modelId="{F52DA027-ACA4-4377-BECC-BB8404C5B50E}" type="presParOf" srcId="{4FA6AFD6-8BC7-4EC3-91B1-2B2C388248A4}" destId="{6E2C5978-A007-4B83-B872-168526EA4956}" srcOrd="0" destOrd="0" presId="urn:microsoft.com/office/officeart/2005/8/layout/matrix1"/>
    <dgm:cxn modelId="{79FB63F4-0AE8-4046-914D-99A0B4D5DD53}" type="presParOf" srcId="{6E2C5978-A007-4B83-B872-168526EA4956}" destId="{727CB1C2-6E15-4CE5-9C6C-27413B64D2B3}" srcOrd="0" destOrd="0" presId="urn:microsoft.com/office/officeart/2005/8/layout/matrix1"/>
    <dgm:cxn modelId="{8533DD06-9600-440B-8942-E2555160533E}" type="presParOf" srcId="{6E2C5978-A007-4B83-B872-168526EA4956}" destId="{66E060BA-CEF4-4EA6-B7FD-C971833A90C7}" srcOrd="1" destOrd="0" presId="urn:microsoft.com/office/officeart/2005/8/layout/matrix1"/>
    <dgm:cxn modelId="{4A2A294F-5343-492B-BECE-BA9448FD0451}" type="presParOf" srcId="{6E2C5978-A007-4B83-B872-168526EA4956}" destId="{4833B77B-4703-44F7-8B04-F8C3F110FEF6}" srcOrd="2" destOrd="0" presId="urn:microsoft.com/office/officeart/2005/8/layout/matrix1"/>
    <dgm:cxn modelId="{C940F31C-53A9-4BDD-B188-81E99C9EE4BD}" type="presParOf" srcId="{6E2C5978-A007-4B83-B872-168526EA4956}" destId="{BFCC4C2F-9B12-4F8E-8FE0-9ECC4EBE9A9C}" srcOrd="3" destOrd="0" presId="urn:microsoft.com/office/officeart/2005/8/layout/matrix1"/>
    <dgm:cxn modelId="{879717FB-3C36-4905-8A8F-96EFB2C20225}" type="presParOf" srcId="{6E2C5978-A007-4B83-B872-168526EA4956}" destId="{115C251B-84E0-43DF-A551-FBE7FBDD9416}" srcOrd="4" destOrd="0" presId="urn:microsoft.com/office/officeart/2005/8/layout/matrix1"/>
    <dgm:cxn modelId="{4EC358BF-B157-4E9E-BD4B-640DF267FC86}" type="presParOf" srcId="{6E2C5978-A007-4B83-B872-168526EA4956}" destId="{D493AD95-BFE0-4005-9646-ED5A594AA31B}" srcOrd="5" destOrd="0" presId="urn:microsoft.com/office/officeart/2005/8/layout/matrix1"/>
    <dgm:cxn modelId="{F50F43F4-5DA6-4798-945E-AE233D2DC9C0}" type="presParOf" srcId="{6E2C5978-A007-4B83-B872-168526EA4956}" destId="{127402B6-337D-428B-969C-6FE36687B0A1}" srcOrd="6" destOrd="0" presId="urn:microsoft.com/office/officeart/2005/8/layout/matrix1"/>
    <dgm:cxn modelId="{AA9A7196-3755-48AB-B640-8E9CB03A7B5A}" type="presParOf" srcId="{6E2C5978-A007-4B83-B872-168526EA4956}" destId="{1476E750-DAD2-4EE0-A528-AFE13CC3CCEE}" srcOrd="7" destOrd="0" presId="urn:microsoft.com/office/officeart/2005/8/layout/matrix1"/>
    <dgm:cxn modelId="{0D46D0E7-E280-4739-812D-6945BEBF1FF6}" type="presParOf" srcId="{4FA6AFD6-8BC7-4EC3-91B1-2B2C388248A4}" destId="{930BF921-A6D3-44FE-BE53-7EBC9152B74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41691B-89A2-4D73-AC43-345E7524EDC5}" type="doc">
      <dgm:prSet loTypeId="urn:microsoft.com/office/officeart/2005/8/layout/matrix1" loCatId="matrix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9EF5E10-E973-4230-B427-9B52B6242BE4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2000" b="1" dirty="0"/>
        </a:p>
      </dgm:t>
    </dgm:pt>
    <dgm:pt modelId="{068D22E8-BF8B-4611-A6D5-6DFA99BE95F0}" type="parTrans" cxnId="{0A12E0FE-59CA-4295-BC79-595E635D6ABB}">
      <dgm:prSet/>
      <dgm:spPr/>
      <dgm:t>
        <a:bodyPr/>
        <a:lstStyle/>
        <a:p>
          <a:endParaRPr lang="ru-RU" sz="2000" b="1"/>
        </a:p>
      </dgm:t>
    </dgm:pt>
    <dgm:pt modelId="{B1695FA8-C7C4-4710-9453-AADCAF749FF9}" type="sibTrans" cxnId="{0A12E0FE-59CA-4295-BC79-595E635D6ABB}">
      <dgm:prSet/>
      <dgm:spPr/>
      <dgm:t>
        <a:bodyPr/>
        <a:lstStyle/>
        <a:p>
          <a:endParaRPr lang="ru-RU" sz="2000" b="1"/>
        </a:p>
      </dgm:t>
    </dgm:pt>
    <dgm:pt modelId="{E9C0B21A-7544-4C43-9AC9-D6D4D4B8DFC0}">
      <dgm:prSet phldrT="[Текст]" custT="1"/>
      <dgm:spPr/>
      <dgm:t>
        <a:bodyPr/>
        <a:lstStyle/>
        <a:p>
          <a:r>
            <a:rPr lang="ru-RU" sz="2000" b="1" dirty="0" smtClean="0"/>
            <a:t>Проверка локальных актов, регулирующих ПДД	</a:t>
          </a:r>
          <a:endParaRPr lang="ru-RU" sz="2000" b="1" dirty="0"/>
        </a:p>
      </dgm:t>
    </dgm:pt>
    <dgm:pt modelId="{90278E03-4570-49A8-BF06-9995D1E4827D}" type="parTrans" cxnId="{A3093812-2A4C-4759-9DA6-470BA9B28A3F}">
      <dgm:prSet/>
      <dgm:spPr/>
      <dgm:t>
        <a:bodyPr/>
        <a:lstStyle/>
        <a:p>
          <a:endParaRPr lang="ru-RU" sz="2000" b="1"/>
        </a:p>
      </dgm:t>
    </dgm:pt>
    <dgm:pt modelId="{0E2B932F-F127-4224-BE91-7EEEAB245DE5}" type="sibTrans" cxnId="{A3093812-2A4C-4759-9DA6-470BA9B28A3F}">
      <dgm:prSet/>
      <dgm:spPr/>
      <dgm:t>
        <a:bodyPr/>
        <a:lstStyle/>
        <a:p>
          <a:endParaRPr lang="ru-RU" sz="2000" b="1"/>
        </a:p>
      </dgm:t>
    </dgm:pt>
    <dgm:pt modelId="{89FBA5DD-EE61-42C9-92C7-F085FA2FB8FD}">
      <dgm:prSet phldrT="[Текст]" custT="1"/>
      <dgm:spPr/>
      <dgm:t>
        <a:bodyPr/>
        <a:lstStyle/>
        <a:p>
          <a:r>
            <a:rPr lang="ru-RU" sz="2000" b="1" dirty="0" smtClean="0"/>
            <a:t>Организация работы со следственными органами по вопросу анонимных обращений</a:t>
          </a:r>
          <a:endParaRPr lang="ru-RU" sz="2000" b="1" dirty="0"/>
        </a:p>
      </dgm:t>
    </dgm:pt>
    <dgm:pt modelId="{B14D4117-0D6E-4752-AC67-8A48DB4D2FF1}" type="parTrans" cxnId="{FE8E1861-1841-421B-985C-1BBC8F8C4798}">
      <dgm:prSet/>
      <dgm:spPr/>
      <dgm:t>
        <a:bodyPr/>
        <a:lstStyle/>
        <a:p>
          <a:endParaRPr lang="ru-RU" sz="2000" b="1"/>
        </a:p>
      </dgm:t>
    </dgm:pt>
    <dgm:pt modelId="{4FC4B1A4-C5A1-45BB-9D1F-0CDD307059C6}" type="sibTrans" cxnId="{FE8E1861-1841-421B-985C-1BBC8F8C4798}">
      <dgm:prSet/>
      <dgm:spPr/>
      <dgm:t>
        <a:bodyPr/>
        <a:lstStyle/>
        <a:p>
          <a:endParaRPr lang="ru-RU" sz="2000" b="1"/>
        </a:p>
      </dgm:t>
    </dgm:pt>
    <dgm:pt modelId="{DD9A6F4F-3550-4389-876C-0ADC1E3DEB7E}">
      <dgm:prSet phldrT="[Текст]" custT="1"/>
      <dgm:spPr/>
      <dgm:t>
        <a:bodyPr/>
        <a:lstStyle/>
        <a:p>
          <a:r>
            <a:rPr lang="ru-RU" sz="2000" b="1" dirty="0" smtClean="0"/>
            <a:t>Включение в план проверок приносящую доход деятельность</a:t>
          </a:r>
          <a:endParaRPr lang="ru-RU" sz="2000" b="1" dirty="0"/>
        </a:p>
      </dgm:t>
    </dgm:pt>
    <dgm:pt modelId="{5936AE27-8F45-4ED4-AB0D-B5CD92083ED2}" type="parTrans" cxnId="{98DDAF0E-85AF-4620-BD28-2EE233C23F09}">
      <dgm:prSet/>
      <dgm:spPr/>
      <dgm:t>
        <a:bodyPr/>
        <a:lstStyle/>
        <a:p>
          <a:endParaRPr lang="ru-RU" sz="2000" b="1"/>
        </a:p>
      </dgm:t>
    </dgm:pt>
    <dgm:pt modelId="{2566DE2F-261B-431C-8702-348C4B314ADD}" type="sibTrans" cxnId="{98DDAF0E-85AF-4620-BD28-2EE233C23F09}">
      <dgm:prSet/>
      <dgm:spPr/>
      <dgm:t>
        <a:bodyPr/>
        <a:lstStyle/>
        <a:p>
          <a:endParaRPr lang="ru-RU" sz="2000" b="1"/>
        </a:p>
      </dgm:t>
    </dgm:pt>
    <dgm:pt modelId="{AC6E441E-7776-42F2-89CA-E4A4E82C95DC}">
      <dgm:prSet phldrT="[Текст]" custT="1"/>
      <dgm:spPr/>
      <dgm:t>
        <a:bodyPr/>
        <a:lstStyle/>
        <a:p>
          <a:r>
            <a:rPr lang="ru-RU" sz="2000" b="1" dirty="0" smtClean="0"/>
            <a:t>Проведение проверок некоммерческих партнерств Министерством юстиции</a:t>
          </a:r>
          <a:endParaRPr lang="ru-RU" sz="2000" b="1" dirty="0"/>
        </a:p>
      </dgm:t>
    </dgm:pt>
    <dgm:pt modelId="{8AEAAD63-E1B0-43FC-B6D2-A7F0AE0373B4}" type="parTrans" cxnId="{F0F7DFF0-32D6-4713-9A37-C0A6639E250D}">
      <dgm:prSet/>
      <dgm:spPr/>
      <dgm:t>
        <a:bodyPr/>
        <a:lstStyle/>
        <a:p>
          <a:endParaRPr lang="ru-RU" sz="2000" b="1"/>
        </a:p>
      </dgm:t>
    </dgm:pt>
    <dgm:pt modelId="{FCF476FF-1076-47A4-87D4-61A4C4BAFA37}" type="sibTrans" cxnId="{F0F7DFF0-32D6-4713-9A37-C0A6639E250D}">
      <dgm:prSet/>
      <dgm:spPr/>
      <dgm:t>
        <a:bodyPr/>
        <a:lstStyle/>
        <a:p>
          <a:endParaRPr lang="ru-RU" sz="2000" b="1"/>
        </a:p>
      </dgm:t>
    </dgm:pt>
    <dgm:pt modelId="{898D604D-B777-49C1-A439-48A26CE063CE}">
      <dgm:prSet phldrT="[Текст]" phldr="1" custLinFactNeighborX="366" custLinFactNeighborY="3188"/>
      <dgm:spPr/>
      <dgm:t>
        <a:bodyPr/>
        <a:lstStyle/>
        <a:p>
          <a:endParaRPr lang="ru-RU" sz="2000" b="1" dirty="0"/>
        </a:p>
      </dgm:t>
    </dgm:pt>
    <dgm:pt modelId="{75EE1673-1BF2-4F04-A96E-7ADE4C6AE544}" type="parTrans" cxnId="{D1B21B27-432F-47D1-ACD1-D86ECA05689C}">
      <dgm:prSet/>
      <dgm:spPr/>
      <dgm:t>
        <a:bodyPr/>
        <a:lstStyle/>
        <a:p>
          <a:endParaRPr lang="ru-RU" sz="2000" b="1"/>
        </a:p>
      </dgm:t>
    </dgm:pt>
    <dgm:pt modelId="{8FFD1B49-FE78-4387-847B-060D2E026A7F}" type="sibTrans" cxnId="{D1B21B27-432F-47D1-ACD1-D86ECA05689C}">
      <dgm:prSet/>
      <dgm:spPr/>
      <dgm:t>
        <a:bodyPr/>
        <a:lstStyle/>
        <a:p>
          <a:endParaRPr lang="ru-RU" sz="2000" b="1"/>
        </a:p>
      </dgm:t>
    </dgm:pt>
    <dgm:pt modelId="{9D80CB4B-8517-4C38-814C-B3480832AD62}">
      <dgm:prSet phldrT="[Текст]"/>
      <dgm:spPr/>
      <dgm:t>
        <a:bodyPr/>
        <a:lstStyle/>
        <a:p>
          <a:endParaRPr lang="ru-RU" sz="2000" b="1" dirty="0"/>
        </a:p>
      </dgm:t>
    </dgm:pt>
    <dgm:pt modelId="{E00F94F1-87B5-4021-9E33-D21C3C38814A}" type="parTrans" cxnId="{8F07E53B-F17F-4A56-947A-5A515CD67A8E}">
      <dgm:prSet/>
      <dgm:spPr/>
      <dgm:t>
        <a:bodyPr/>
        <a:lstStyle/>
        <a:p>
          <a:endParaRPr lang="ru-RU" sz="2000" b="1"/>
        </a:p>
      </dgm:t>
    </dgm:pt>
    <dgm:pt modelId="{5939B412-EAF3-4B15-A537-3E8E8FB7D522}" type="sibTrans" cxnId="{8F07E53B-F17F-4A56-947A-5A515CD67A8E}">
      <dgm:prSet/>
      <dgm:spPr/>
      <dgm:t>
        <a:bodyPr/>
        <a:lstStyle/>
        <a:p>
          <a:endParaRPr lang="ru-RU" sz="2000" b="1"/>
        </a:p>
      </dgm:t>
    </dgm:pt>
    <dgm:pt modelId="{1E731476-1582-4F7E-9EE5-296CDE1416DB}">
      <dgm:prSet phldrT="[Текст]"/>
      <dgm:spPr/>
      <dgm:t>
        <a:bodyPr/>
        <a:lstStyle/>
        <a:p>
          <a:endParaRPr lang="ru-RU" sz="2000" b="1" dirty="0"/>
        </a:p>
      </dgm:t>
    </dgm:pt>
    <dgm:pt modelId="{AF133C73-696F-4580-9801-C3C4C5A98BA9}" type="parTrans" cxnId="{98CE9ACF-F14F-4121-B2EE-C37B97AF1E02}">
      <dgm:prSet/>
      <dgm:spPr/>
      <dgm:t>
        <a:bodyPr/>
        <a:lstStyle/>
        <a:p>
          <a:endParaRPr lang="ru-RU" sz="2000" b="1"/>
        </a:p>
      </dgm:t>
    </dgm:pt>
    <dgm:pt modelId="{C14AB1B3-41B6-4E84-AECE-363C5E9DEECD}" type="sibTrans" cxnId="{98CE9ACF-F14F-4121-B2EE-C37B97AF1E02}">
      <dgm:prSet/>
      <dgm:spPr/>
      <dgm:t>
        <a:bodyPr/>
        <a:lstStyle/>
        <a:p>
          <a:endParaRPr lang="ru-RU" sz="2000" b="1"/>
        </a:p>
      </dgm:t>
    </dgm:pt>
    <dgm:pt modelId="{2E2601B1-A5A5-4B15-9E26-E4FD10E77D10}" type="pres">
      <dgm:prSet presAssocID="{3741691B-89A2-4D73-AC43-345E7524EDC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F78BA2-9C1E-43F0-B392-6E2ADDC8A3DA}" type="pres">
      <dgm:prSet presAssocID="{3741691B-89A2-4D73-AC43-345E7524EDC5}" presName="matrix" presStyleCnt="0"/>
      <dgm:spPr/>
      <dgm:t>
        <a:bodyPr/>
        <a:lstStyle/>
        <a:p>
          <a:endParaRPr lang="ru-RU"/>
        </a:p>
      </dgm:t>
    </dgm:pt>
    <dgm:pt modelId="{C1CBC884-7408-4414-B361-F510CC5CDD28}" type="pres">
      <dgm:prSet presAssocID="{3741691B-89A2-4D73-AC43-345E7524EDC5}" presName="tile1" presStyleLbl="node1" presStyleIdx="0" presStyleCnt="4"/>
      <dgm:spPr/>
      <dgm:t>
        <a:bodyPr/>
        <a:lstStyle/>
        <a:p>
          <a:endParaRPr lang="ru-RU"/>
        </a:p>
      </dgm:t>
    </dgm:pt>
    <dgm:pt modelId="{FB2AFF7B-FFA7-477F-856D-FDC33134EA80}" type="pres">
      <dgm:prSet presAssocID="{3741691B-89A2-4D73-AC43-345E7524EDC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7C439-70FE-494B-8D17-89874700AA4C}" type="pres">
      <dgm:prSet presAssocID="{3741691B-89A2-4D73-AC43-345E7524EDC5}" presName="tile2" presStyleLbl="node1" presStyleIdx="1" presStyleCnt="4"/>
      <dgm:spPr/>
      <dgm:t>
        <a:bodyPr/>
        <a:lstStyle/>
        <a:p>
          <a:endParaRPr lang="ru-RU"/>
        </a:p>
      </dgm:t>
    </dgm:pt>
    <dgm:pt modelId="{BCA2F5DC-E64B-48E8-8C09-A62996E195DF}" type="pres">
      <dgm:prSet presAssocID="{3741691B-89A2-4D73-AC43-345E7524EDC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9BE55-A432-45FD-ACE2-C2C63A0FF308}" type="pres">
      <dgm:prSet presAssocID="{3741691B-89A2-4D73-AC43-345E7524EDC5}" presName="tile3" presStyleLbl="node1" presStyleIdx="2" presStyleCnt="4"/>
      <dgm:spPr/>
      <dgm:t>
        <a:bodyPr/>
        <a:lstStyle/>
        <a:p>
          <a:endParaRPr lang="ru-RU"/>
        </a:p>
      </dgm:t>
    </dgm:pt>
    <dgm:pt modelId="{824FB611-9773-4393-BCE5-A7C0CE13F08E}" type="pres">
      <dgm:prSet presAssocID="{3741691B-89A2-4D73-AC43-345E7524EDC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AB20A-6FB0-4CC4-9606-3FDF938899E3}" type="pres">
      <dgm:prSet presAssocID="{3741691B-89A2-4D73-AC43-345E7524EDC5}" presName="tile4" presStyleLbl="node1" presStyleIdx="3" presStyleCnt="4"/>
      <dgm:spPr/>
      <dgm:t>
        <a:bodyPr/>
        <a:lstStyle/>
        <a:p>
          <a:endParaRPr lang="ru-RU"/>
        </a:p>
      </dgm:t>
    </dgm:pt>
    <dgm:pt modelId="{45F390C2-F818-461E-84A9-229848999DCB}" type="pres">
      <dgm:prSet presAssocID="{3741691B-89A2-4D73-AC43-345E7524EDC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51CC5-CED2-46DB-B70E-81F84DE48204}" type="pres">
      <dgm:prSet presAssocID="{3741691B-89A2-4D73-AC43-345E7524EDC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69B2AC6-9DDD-4180-8CE5-86DD5655B8A8}" type="presOf" srcId="{3741691B-89A2-4D73-AC43-345E7524EDC5}" destId="{2E2601B1-A5A5-4B15-9E26-E4FD10E77D10}" srcOrd="0" destOrd="0" presId="urn:microsoft.com/office/officeart/2005/8/layout/matrix1"/>
    <dgm:cxn modelId="{FE8E1861-1841-421B-985C-1BBC8F8C4798}" srcId="{29EF5E10-E973-4230-B427-9B52B6242BE4}" destId="{89FBA5DD-EE61-42C9-92C7-F085FA2FB8FD}" srcOrd="1" destOrd="0" parTransId="{B14D4117-0D6E-4752-AC67-8A48DB4D2FF1}" sibTransId="{4FC4B1A4-C5A1-45BB-9D1F-0CDD307059C6}"/>
    <dgm:cxn modelId="{E86E2C5B-D963-42DB-B480-23ADCBC6506F}" type="presOf" srcId="{DD9A6F4F-3550-4389-876C-0ADC1E3DEB7E}" destId="{824FB611-9773-4393-BCE5-A7C0CE13F08E}" srcOrd="1" destOrd="0" presId="urn:microsoft.com/office/officeart/2005/8/layout/matrix1"/>
    <dgm:cxn modelId="{DF2484C0-FC40-4965-80BF-0F79878B2C8F}" type="presOf" srcId="{E9C0B21A-7544-4C43-9AC9-D6D4D4B8DFC0}" destId="{C1CBC884-7408-4414-B361-F510CC5CDD28}" srcOrd="0" destOrd="0" presId="urn:microsoft.com/office/officeart/2005/8/layout/matrix1"/>
    <dgm:cxn modelId="{0B8F0969-5D76-4D89-9FCD-A1713D10C180}" type="presOf" srcId="{89FBA5DD-EE61-42C9-92C7-F085FA2FB8FD}" destId="{87C7C439-70FE-494B-8D17-89874700AA4C}" srcOrd="0" destOrd="0" presId="urn:microsoft.com/office/officeart/2005/8/layout/matrix1"/>
    <dgm:cxn modelId="{0A12E0FE-59CA-4295-BC79-595E635D6ABB}" srcId="{3741691B-89A2-4D73-AC43-345E7524EDC5}" destId="{29EF5E10-E973-4230-B427-9B52B6242BE4}" srcOrd="0" destOrd="0" parTransId="{068D22E8-BF8B-4611-A6D5-6DFA99BE95F0}" sibTransId="{B1695FA8-C7C4-4710-9453-AADCAF749FF9}"/>
    <dgm:cxn modelId="{A3093812-2A4C-4759-9DA6-470BA9B28A3F}" srcId="{29EF5E10-E973-4230-B427-9B52B6242BE4}" destId="{E9C0B21A-7544-4C43-9AC9-D6D4D4B8DFC0}" srcOrd="0" destOrd="0" parTransId="{90278E03-4570-49A8-BF06-9995D1E4827D}" sibTransId="{0E2B932F-F127-4224-BE91-7EEEAB245DE5}"/>
    <dgm:cxn modelId="{D1B21B27-432F-47D1-ACD1-D86ECA05689C}" srcId="{3741691B-89A2-4D73-AC43-345E7524EDC5}" destId="{898D604D-B777-49C1-A439-48A26CE063CE}" srcOrd="3" destOrd="0" parTransId="{75EE1673-1BF2-4F04-A96E-7ADE4C6AE544}" sibTransId="{8FFD1B49-FE78-4387-847B-060D2E026A7F}"/>
    <dgm:cxn modelId="{D444953E-FBFB-47A8-A92E-FB482821B963}" type="presOf" srcId="{AC6E441E-7776-42F2-89CA-E4A4E82C95DC}" destId="{06FAB20A-6FB0-4CC4-9606-3FDF938899E3}" srcOrd="0" destOrd="0" presId="urn:microsoft.com/office/officeart/2005/8/layout/matrix1"/>
    <dgm:cxn modelId="{98DDAF0E-85AF-4620-BD28-2EE233C23F09}" srcId="{29EF5E10-E973-4230-B427-9B52B6242BE4}" destId="{DD9A6F4F-3550-4389-876C-0ADC1E3DEB7E}" srcOrd="2" destOrd="0" parTransId="{5936AE27-8F45-4ED4-AB0D-B5CD92083ED2}" sibTransId="{2566DE2F-261B-431C-8702-348C4B314ADD}"/>
    <dgm:cxn modelId="{98CE9ACF-F14F-4121-B2EE-C37B97AF1E02}" srcId="{3741691B-89A2-4D73-AC43-345E7524EDC5}" destId="{1E731476-1582-4F7E-9EE5-296CDE1416DB}" srcOrd="1" destOrd="0" parTransId="{AF133C73-696F-4580-9801-C3C4C5A98BA9}" sibTransId="{C14AB1B3-41B6-4E84-AECE-363C5E9DEECD}"/>
    <dgm:cxn modelId="{F0F7DFF0-32D6-4713-9A37-C0A6639E250D}" srcId="{29EF5E10-E973-4230-B427-9B52B6242BE4}" destId="{AC6E441E-7776-42F2-89CA-E4A4E82C95DC}" srcOrd="3" destOrd="0" parTransId="{8AEAAD63-E1B0-43FC-B6D2-A7F0AE0373B4}" sibTransId="{FCF476FF-1076-47A4-87D4-61A4C4BAFA37}"/>
    <dgm:cxn modelId="{53F9EACF-61D3-47D4-BBB6-5535FCED9C64}" type="presOf" srcId="{DD9A6F4F-3550-4389-876C-0ADC1E3DEB7E}" destId="{FD09BE55-A432-45FD-ACE2-C2C63A0FF308}" srcOrd="0" destOrd="0" presId="urn:microsoft.com/office/officeart/2005/8/layout/matrix1"/>
    <dgm:cxn modelId="{27979BDD-65CE-4BFA-B890-2988FA4F4B6A}" type="presOf" srcId="{AC6E441E-7776-42F2-89CA-E4A4E82C95DC}" destId="{45F390C2-F818-461E-84A9-229848999DCB}" srcOrd="1" destOrd="0" presId="urn:microsoft.com/office/officeart/2005/8/layout/matrix1"/>
    <dgm:cxn modelId="{20D99F28-C50C-45B3-A3EE-D229BFC43B7A}" type="presOf" srcId="{89FBA5DD-EE61-42C9-92C7-F085FA2FB8FD}" destId="{BCA2F5DC-E64B-48E8-8C09-A62996E195DF}" srcOrd="1" destOrd="0" presId="urn:microsoft.com/office/officeart/2005/8/layout/matrix1"/>
    <dgm:cxn modelId="{8F07E53B-F17F-4A56-947A-5A515CD67A8E}" srcId="{3741691B-89A2-4D73-AC43-345E7524EDC5}" destId="{9D80CB4B-8517-4C38-814C-B3480832AD62}" srcOrd="2" destOrd="0" parTransId="{E00F94F1-87B5-4021-9E33-D21C3C38814A}" sibTransId="{5939B412-EAF3-4B15-A537-3E8E8FB7D522}"/>
    <dgm:cxn modelId="{6006784B-BDFF-45A8-B0BC-E83CBD0D9847}" type="presOf" srcId="{E9C0B21A-7544-4C43-9AC9-D6D4D4B8DFC0}" destId="{FB2AFF7B-FFA7-477F-856D-FDC33134EA80}" srcOrd="1" destOrd="0" presId="urn:microsoft.com/office/officeart/2005/8/layout/matrix1"/>
    <dgm:cxn modelId="{5DE7368E-339B-4D35-822F-F5DEDB459310}" type="presOf" srcId="{29EF5E10-E973-4230-B427-9B52B6242BE4}" destId="{BF951CC5-CED2-46DB-B70E-81F84DE48204}" srcOrd="0" destOrd="0" presId="urn:microsoft.com/office/officeart/2005/8/layout/matrix1"/>
    <dgm:cxn modelId="{7AFC5685-A52B-47B9-BB03-2324AF21C682}" type="presParOf" srcId="{2E2601B1-A5A5-4B15-9E26-E4FD10E77D10}" destId="{48F78BA2-9C1E-43F0-B392-6E2ADDC8A3DA}" srcOrd="0" destOrd="0" presId="urn:microsoft.com/office/officeart/2005/8/layout/matrix1"/>
    <dgm:cxn modelId="{A8A8C77F-9670-4F63-A0E1-2779C5C49DEF}" type="presParOf" srcId="{48F78BA2-9C1E-43F0-B392-6E2ADDC8A3DA}" destId="{C1CBC884-7408-4414-B361-F510CC5CDD28}" srcOrd="0" destOrd="0" presId="urn:microsoft.com/office/officeart/2005/8/layout/matrix1"/>
    <dgm:cxn modelId="{2E65D528-86DC-410D-99E8-22144D0DAC78}" type="presParOf" srcId="{48F78BA2-9C1E-43F0-B392-6E2ADDC8A3DA}" destId="{FB2AFF7B-FFA7-477F-856D-FDC33134EA80}" srcOrd="1" destOrd="0" presId="urn:microsoft.com/office/officeart/2005/8/layout/matrix1"/>
    <dgm:cxn modelId="{13B3676B-7F82-45F1-B1BD-DF008F035C65}" type="presParOf" srcId="{48F78BA2-9C1E-43F0-B392-6E2ADDC8A3DA}" destId="{87C7C439-70FE-494B-8D17-89874700AA4C}" srcOrd="2" destOrd="0" presId="urn:microsoft.com/office/officeart/2005/8/layout/matrix1"/>
    <dgm:cxn modelId="{F244E4EC-DC3A-4508-B7F3-DBD2BC8C374A}" type="presParOf" srcId="{48F78BA2-9C1E-43F0-B392-6E2ADDC8A3DA}" destId="{BCA2F5DC-E64B-48E8-8C09-A62996E195DF}" srcOrd="3" destOrd="0" presId="urn:microsoft.com/office/officeart/2005/8/layout/matrix1"/>
    <dgm:cxn modelId="{6095E664-2511-45F6-AC3A-FDDBB28F8B02}" type="presParOf" srcId="{48F78BA2-9C1E-43F0-B392-6E2ADDC8A3DA}" destId="{FD09BE55-A432-45FD-ACE2-C2C63A0FF308}" srcOrd="4" destOrd="0" presId="urn:microsoft.com/office/officeart/2005/8/layout/matrix1"/>
    <dgm:cxn modelId="{7749DFC5-51CD-440C-9162-57932B201201}" type="presParOf" srcId="{48F78BA2-9C1E-43F0-B392-6E2ADDC8A3DA}" destId="{824FB611-9773-4393-BCE5-A7C0CE13F08E}" srcOrd="5" destOrd="0" presId="urn:microsoft.com/office/officeart/2005/8/layout/matrix1"/>
    <dgm:cxn modelId="{3998C5AC-5908-41FE-B565-5EDDADA1FF37}" type="presParOf" srcId="{48F78BA2-9C1E-43F0-B392-6E2ADDC8A3DA}" destId="{06FAB20A-6FB0-4CC4-9606-3FDF938899E3}" srcOrd="6" destOrd="0" presId="urn:microsoft.com/office/officeart/2005/8/layout/matrix1"/>
    <dgm:cxn modelId="{473FABB6-E225-4261-B2CA-E43E2A4711FF}" type="presParOf" srcId="{48F78BA2-9C1E-43F0-B392-6E2ADDC8A3DA}" destId="{45F390C2-F818-461E-84A9-229848999DCB}" srcOrd="7" destOrd="0" presId="urn:microsoft.com/office/officeart/2005/8/layout/matrix1"/>
    <dgm:cxn modelId="{622E3E83-0FE1-441D-A001-F02DC3CE64FA}" type="presParOf" srcId="{2E2601B1-A5A5-4B15-9E26-E4FD10E77D10}" destId="{BF951CC5-CED2-46DB-B70E-81F84DE4820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C2FD8-3856-4008-BFED-D451884C5201}">
      <dsp:nvSpPr>
        <dsp:cNvPr id="0" name=""/>
        <dsp:cNvSpPr/>
      </dsp:nvSpPr>
      <dsp:spPr>
        <a:xfrm rot="16200000">
          <a:off x="614978" y="-643995"/>
          <a:ext cx="1858675" cy="3111863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Памятки в каждое учреждение</a:t>
          </a:r>
          <a:endParaRPr lang="ru-RU" sz="2400" b="1" kern="1200" dirty="0"/>
        </a:p>
      </dsp:txBody>
      <dsp:txXfrm rot="5400000">
        <a:off x="-11615" y="-17402"/>
        <a:ext cx="3111863" cy="1394006"/>
      </dsp:txXfrm>
    </dsp:sp>
    <dsp:sp modelId="{42F9C3B3-7C4D-46AC-9F00-FE44D99E3208}">
      <dsp:nvSpPr>
        <dsp:cNvPr id="0" name=""/>
        <dsp:cNvSpPr/>
      </dsp:nvSpPr>
      <dsp:spPr>
        <a:xfrm>
          <a:off x="3100247" y="-17401"/>
          <a:ext cx="3111863" cy="1858675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Актуализация информации на информационных стендах</a:t>
          </a:r>
          <a:endParaRPr lang="ru-RU" sz="2400" b="1" kern="1200" dirty="0"/>
        </a:p>
      </dsp:txBody>
      <dsp:txXfrm>
        <a:off x="3100247" y="-17401"/>
        <a:ext cx="3111863" cy="1394006"/>
      </dsp:txXfrm>
    </dsp:sp>
    <dsp:sp modelId="{215E8C7B-08D0-4DD5-AC6C-988E6BCBBAC5}">
      <dsp:nvSpPr>
        <dsp:cNvPr id="0" name=""/>
        <dsp:cNvSpPr/>
      </dsp:nvSpPr>
      <dsp:spPr>
        <a:xfrm rot="10800000">
          <a:off x="-11615" y="1841273"/>
          <a:ext cx="3111863" cy="1858675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Разъяснения принципов бюджетного финансирования</a:t>
          </a:r>
          <a:endParaRPr lang="ru-RU" sz="2400" b="1" kern="1200" dirty="0"/>
        </a:p>
      </dsp:txBody>
      <dsp:txXfrm rot="10800000">
        <a:off x="-11615" y="2305941"/>
        <a:ext cx="3111863" cy="1394006"/>
      </dsp:txXfrm>
    </dsp:sp>
    <dsp:sp modelId="{9F6AF694-C883-4D57-AED4-B155067EAD0F}">
      <dsp:nvSpPr>
        <dsp:cNvPr id="0" name=""/>
        <dsp:cNvSpPr/>
      </dsp:nvSpPr>
      <dsp:spPr>
        <a:xfrm rot="5400000">
          <a:off x="3692038" y="1191449"/>
          <a:ext cx="1928282" cy="3158323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Размещение информации о бюджете ОО</a:t>
          </a:r>
          <a:endParaRPr lang="ru-RU" sz="2400" b="1" kern="1200" dirty="0"/>
        </a:p>
      </dsp:txBody>
      <dsp:txXfrm rot="-5400000">
        <a:off x="3077017" y="2288540"/>
        <a:ext cx="3158323" cy="1446211"/>
      </dsp:txXfrm>
    </dsp:sp>
    <dsp:sp modelId="{655BBC1A-2DC9-4A7E-A19E-01355C69B6FD}">
      <dsp:nvSpPr>
        <dsp:cNvPr id="0" name=""/>
        <dsp:cNvSpPr/>
      </dsp:nvSpPr>
      <dsp:spPr>
        <a:xfrm>
          <a:off x="2178304" y="1394006"/>
          <a:ext cx="1867117" cy="92933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2223670" y="1439372"/>
        <a:ext cx="1776385" cy="838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CB1C2-6E15-4CE5-9C6C-27413B64D2B3}">
      <dsp:nvSpPr>
        <dsp:cNvPr id="0" name=""/>
        <dsp:cNvSpPr/>
      </dsp:nvSpPr>
      <dsp:spPr>
        <a:xfrm rot="16200000">
          <a:off x="552227" y="-552227"/>
          <a:ext cx="2168287" cy="3272741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Единый день родителей</a:t>
          </a:r>
          <a:endParaRPr lang="ru-RU" sz="2000" b="1" kern="1200" dirty="0"/>
        </a:p>
      </dsp:txBody>
      <dsp:txXfrm rot="5400000">
        <a:off x="0" y="0"/>
        <a:ext cx="3272741" cy="1626215"/>
      </dsp:txXfrm>
    </dsp:sp>
    <dsp:sp modelId="{4833B77B-4703-44F7-8B04-F8C3F110FEF6}">
      <dsp:nvSpPr>
        <dsp:cNvPr id="0" name=""/>
        <dsp:cNvSpPr/>
      </dsp:nvSpPr>
      <dsp:spPr>
        <a:xfrm>
          <a:off x="3241258" y="0"/>
          <a:ext cx="3272741" cy="2168287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Муниципальное родительское собрание с приглашением представителей прокуратуры, надзорных органов, министерства юстиции</a:t>
          </a:r>
          <a:endParaRPr lang="ru-RU" sz="1800" b="1" kern="1200" dirty="0"/>
        </a:p>
      </dsp:txBody>
      <dsp:txXfrm>
        <a:off x="3241258" y="0"/>
        <a:ext cx="3272741" cy="1626215"/>
      </dsp:txXfrm>
    </dsp:sp>
    <dsp:sp modelId="{115C251B-84E0-43DF-A551-FBE7FBDD9416}">
      <dsp:nvSpPr>
        <dsp:cNvPr id="0" name=""/>
        <dsp:cNvSpPr/>
      </dsp:nvSpPr>
      <dsp:spPr>
        <a:xfrm rot="10800000">
          <a:off x="0" y="2168287"/>
          <a:ext cx="3272741" cy="2168287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Совещание руководителей органов управления образованием по теме исключения поборов</a:t>
          </a:r>
          <a:endParaRPr lang="ru-RU" sz="1800" b="1" kern="1200" dirty="0"/>
        </a:p>
      </dsp:txBody>
      <dsp:txXfrm rot="10800000">
        <a:off x="0" y="2710359"/>
        <a:ext cx="3272741" cy="1626215"/>
      </dsp:txXfrm>
    </dsp:sp>
    <dsp:sp modelId="{127402B6-337D-428B-969C-6FE36687B0A1}">
      <dsp:nvSpPr>
        <dsp:cNvPr id="0" name=""/>
        <dsp:cNvSpPr/>
      </dsp:nvSpPr>
      <dsp:spPr>
        <a:xfrm rot="5400000">
          <a:off x="3824969" y="1616060"/>
          <a:ext cx="2168287" cy="3272741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Проведение тематических совещаний с трудовыми коллективами по вопросу формирования бюджета ОО</a:t>
          </a:r>
          <a:endParaRPr lang="ru-RU" sz="1800" b="1" kern="1200" dirty="0"/>
        </a:p>
      </dsp:txBody>
      <dsp:txXfrm rot="-5400000">
        <a:off x="3272742" y="2710359"/>
        <a:ext cx="3272741" cy="1626215"/>
      </dsp:txXfrm>
    </dsp:sp>
    <dsp:sp modelId="{930BF921-A6D3-44FE-BE53-7EBC9152B749}">
      <dsp:nvSpPr>
        <dsp:cNvPr id="0" name=""/>
        <dsp:cNvSpPr/>
      </dsp:nvSpPr>
      <dsp:spPr>
        <a:xfrm>
          <a:off x="2298106" y="1660778"/>
          <a:ext cx="1963645" cy="108414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2351029" y="1713701"/>
        <a:ext cx="1857799" cy="978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BC884-7408-4414-B361-F510CC5CDD28}">
      <dsp:nvSpPr>
        <dsp:cNvPr id="0" name=""/>
        <dsp:cNvSpPr/>
      </dsp:nvSpPr>
      <dsp:spPr>
        <a:xfrm rot="16200000">
          <a:off x="437182" y="-437182"/>
          <a:ext cx="1967532" cy="2841896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Проверка локальных актов, регулирующих ПДД	</a:t>
          </a:r>
          <a:endParaRPr lang="ru-RU" sz="2000" b="1" kern="1200" dirty="0"/>
        </a:p>
      </dsp:txBody>
      <dsp:txXfrm rot="5400000">
        <a:off x="0" y="0"/>
        <a:ext cx="2841896" cy="1475649"/>
      </dsp:txXfrm>
    </dsp:sp>
    <dsp:sp modelId="{87C7C439-70FE-494B-8D17-89874700AA4C}">
      <dsp:nvSpPr>
        <dsp:cNvPr id="0" name=""/>
        <dsp:cNvSpPr/>
      </dsp:nvSpPr>
      <dsp:spPr>
        <a:xfrm>
          <a:off x="2841896" y="0"/>
          <a:ext cx="2841896" cy="1967532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Организация работы со следственными органами по вопросу анонимных обращений</a:t>
          </a:r>
          <a:endParaRPr lang="ru-RU" sz="2000" b="1" kern="1200" dirty="0"/>
        </a:p>
      </dsp:txBody>
      <dsp:txXfrm>
        <a:off x="2841896" y="0"/>
        <a:ext cx="2841896" cy="1475649"/>
      </dsp:txXfrm>
    </dsp:sp>
    <dsp:sp modelId="{FD09BE55-A432-45FD-ACE2-C2C63A0FF308}">
      <dsp:nvSpPr>
        <dsp:cNvPr id="0" name=""/>
        <dsp:cNvSpPr/>
      </dsp:nvSpPr>
      <dsp:spPr>
        <a:xfrm rot="10800000">
          <a:off x="0" y="1967532"/>
          <a:ext cx="2841896" cy="1967532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Включение в план проверок приносящую доход деятельность</a:t>
          </a:r>
          <a:endParaRPr lang="ru-RU" sz="2000" b="1" kern="1200" dirty="0"/>
        </a:p>
      </dsp:txBody>
      <dsp:txXfrm rot="10800000">
        <a:off x="0" y="2459415"/>
        <a:ext cx="2841896" cy="1475649"/>
      </dsp:txXfrm>
    </dsp:sp>
    <dsp:sp modelId="{06FAB20A-6FB0-4CC4-9606-3FDF938899E3}">
      <dsp:nvSpPr>
        <dsp:cNvPr id="0" name=""/>
        <dsp:cNvSpPr/>
      </dsp:nvSpPr>
      <dsp:spPr>
        <a:xfrm rot="5400000">
          <a:off x="3279079" y="1530349"/>
          <a:ext cx="1967532" cy="2841896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Проведение проверок некоммерческих партнерств Министерством юстиции</a:t>
          </a:r>
          <a:endParaRPr lang="ru-RU" sz="2000" b="1" kern="1200" dirty="0"/>
        </a:p>
      </dsp:txBody>
      <dsp:txXfrm rot="-5400000">
        <a:off x="2841898" y="2459414"/>
        <a:ext cx="2841896" cy="1475649"/>
      </dsp:txXfrm>
    </dsp:sp>
    <dsp:sp modelId="{BF951CC5-CED2-46DB-B70E-81F84DE48204}">
      <dsp:nvSpPr>
        <dsp:cNvPr id="0" name=""/>
        <dsp:cNvSpPr/>
      </dsp:nvSpPr>
      <dsp:spPr>
        <a:xfrm>
          <a:off x="1989327" y="1475649"/>
          <a:ext cx="1705138" cy="98376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2037350" y="1523672"/>
        <a:ext cx="1609092" cy="887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E88E5-F390-4F4A-A5E9-ACF902105CE1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B11E1-52A0-4AA6-BBCB-D8D82D297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8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Уважаемые коллеги, добрый день! В 2017 году Министерством образования и науки Пермского края реализуется проект</a:t>
            </a:r>
            <a:r>
              <a:rPr lang="ru-RU" altLang="ru-RU" baseline="0" dirty="0" smtClean="0"/>
              <a:t> по исключению поборов в образовательных организациях</a:t>
            </a:r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3D46A4-06D9-413E-8DA8-23EA7E7CC19D}" type="slidenum">
              <a:rPr lang="ru-RU" altLang="ru-RU" smtClean="0">
                <a:solidFill>
                  <a:prstClr val="black"/>
                </a:solidFill>
              </a:rPr>
              <a:pPr/>
              <a:t>1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решения проблем и реализации </a:t>
            </a:r>
            <a:r>
              <a:rPr lang="ru-RU" dirty="0" err="1" smtClean="0"/>
              <a:t>проекат</a:t>
            </a:r>
            <a:r>
              <a:rPr lang="ru-RU" dirty="0" smtClean="0"/>
              <a:t> Министерством была создана рабочая группа по проекту, в рамках заседаний рабочей группы утверждены мероприятия</a:t>
            </a:r>
            <a:r>
              <a:rPr lang="ru-RU" baseline="0" dirty="0" smtClean="0"/>
              <a:t> и ответственные по ним, также утвержден проект анкеты необходимой для оценки ситуации на начальном этапе проекта и оценки ситуации и социального эффекта в ходе реализации проекта.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B11E1-52A0-4AA6-BBCB-D8D82D2978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0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Мероприятия по реализации проекта утверждены </a:t>
            </a:r>
            <a:r>
              <a:rPr lang="ru-RU" dirty="0" err="1" smtClean="0"/>
              <a:t>МОиН</a:t>
            </a:r>
            <a:r>
              <a:rPr lang="ru-RU" dirty="0" smtClean="0"/>
              <a:t> ПК 17 марта и будут доведены до Вас на этой неделе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B11E1-52A0-4AA6-BBCB-D8D82D2978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7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Информационные мероприятия 6 памятки по вопросам сбора денежных средств в каждом учреждении, актуализация на информационных стендах информации, также размещением информации о структуре бюджета ОО, необходимо в рамках проекта провести ряд</a:t>
            </a:r>
            <a:r>
              <a:rPr lang="ru-RU" baseline="0" dirty="0" smtClean="0"/>
              <a:t> совещаний по вопросам разъяснения принципов финансирования ОО, провести родительские собрания по вопросам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B11E1-52A0-4AA6-BBCB-D8D82D2978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6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B11E1-52A0-4AA6-BBCB-D8D82D2978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B11E1-52A0-4AA6-BBCB-D8D82D2978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5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Горячая линия по вопросам незаконных сборов денежных средств в ОО осуществляется и работает ежедневно с 9-00 до 17-30.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B11E1-52A0-4AA6-BBCB-D8D82D29782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1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minobr.permkrai.ru/_images/bg-head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16"/>
          <a:stretch>
            <a:fillRect/>
          </a:stretch>
        </p:blipFill>
        <p:spPr bwMode="auto">
          <a:xfrm>
            <a:off x="3888317" y="1341438"/>
            <a:ext cx="82444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7" y="249239"/>
            <a:ext cx="4241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8"/>
          <p:cNvSpPr>
            <a:spLocks/>
          </p:cNvSpPr>
          <p:nvPr userDrawn="1"/>
        </p:nvSpPr>
        <p:spPr bwMode="auto">
          <a:xfrm>
            <a:off x="10234085" y="4797425"/>
            <a:ext cx="29633" cy="0"/>
          </a:xfrm>
          <a:custGeom>
            <a:avLst/>
            <a:gdLst>
              <a:gd name="T0" fmla="*/ 14 w 14"/>
              <a:gd name="T1" fmla="*/ 0 w 14"/>
              <a:gd name="T2" fmla="*/ 14 w 14"/>
              <a:gd name="T3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58800" y="1522414"/>
            <a:ext cx="10720917" cy="2619375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051" y="4391025"/>
            <a:ext cx="8534400" cy="1485900"/>
          </a:xfrm>
        </p:spPr>
        <p:txBody>
          <a:bodyPr rtlCol="0">
            <a:normAutofit/>
          </a:bodyPr>
          <a:lstStyle/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8BAB-E25C-40BE-9C1B-4A1880FBDC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044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9BDE-BC77-4FDC-BDBB-50AE2DA815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9100-E07C-462A-87B1-3C261705B4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9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5AEB-B1AD-43D4-BC20-F69BB4A6C5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1DF0-A55D-4D0A-836C-6819C6AA15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15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EA19-F2E0-415F-9C46-3C3C369286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86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44451"/>
            <a:ext cx="209761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796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3549-143A-445D-843A-B63B134A3C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E7F1-EDE7-4A9A-BB35-D34C306C6D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06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3666-086F-499D-94DD-DC658C7C3A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97DA-68B5-4D80-BD4F-B336E5B32F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3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B997-6D04-44BC-A4E2-9B1EA2AD4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AACB4-0EF5-46E2-8CCE-2E9416C658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468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213C-A0B8-409A-8EF7-A1FE0C6066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0885-1E85-43D8-A978-88A15FE83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979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D3A5B-6DA3-45C7-8982-78116C7F03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510A-4399-4B7E-AA32-435C840072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01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CF97A-4165-44D0-8818-1DDF68ED68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3671-DBD2-4F21-8DB9-5C8CE9E04F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0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0A22-A6CC-437D-AB78-8B7A5D6713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F4EE4-F465-4585-8DDD-1621E6D02F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20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0410-81EA-4AC9-B729-DA63BDD4CD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8155F-DA29-4F2C-84CA-34951E3F49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43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CED881-9639-4709-950E-3C6E142A4B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4363A2-8E12-4404-98AA-5E863830C0F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41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ctrTitle"/>
          </p:nvPr>
        </p:nvSpPr>
        <p:spPr>
          <a:xfrm>
            <a:off x="629728" y="1182390"/>
            <a:ext cx="10662249" cy="1183439"/>
          </a:xfrm>
        </p:spPr>
        <p:txBody>
          <a:bodyPr/>
          <a:lstStyle/>
          <a:p>
            <a:pPr lvl="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«Нет поборам!»</a:t>
            </a:r>
            <a:endParaRPr lang="ru-RU" alt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748427" y="5598455"/>
            <a:ext cx="5543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r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 Цели. Результат.</a:t>
            </a: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728" y="2282825"/>
            <a:ext cx="4638958" cy="318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i.piccy.info/i9/cf9d6dd3b6414188da39b883037834a6/1421681515/120683/739955/getImage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07" y="2282824"/>
            <a:ext cx="4721870" cy="318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776" y="133008"/>
            <a:ext cx="10972800" cy="796950"/>
          </a:xfrm>
        </p:spPr>
        <p:txBody>
          <a:bodyPr/>
          <a:lstStyle/>
          <a:p>
            <a:r>
              <a:rPr lang="ru-RU" b="1" dirty="0" smtClean="0"/>
              <a:t>Рабочая группа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045" t="8209" r="32168" b="19557"/>
          <a:stretch/>
        </p:blipFill>
        <p:spPr>
          <a:xfrm>
            <a:off x="1684421" y="929958"/>
            <a:ext cx="8903368" cy="563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444" t="13770" r="31681" b="8819"/>
          <a:stretch/>
        </p:blipFill>
        <p:spPr>
          <a:xfrm>
            <a:off x="2088683" y="365760"/>
            <a:ext cx="8614609" cy="64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02943437"/>
              </p:ext>
            </p:extLst>
          </p:nvPr>
        </p:nvGraphicFramePr>
        <p:xfrm>
          <a:off x="952137" y="2591377"/>
          <a:ext cx="6223726" cy="371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по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Информационные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85" y="2570479"/>
            <a:ext cx="3588315" cy="33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Мероприятия по реализации проекта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Просветительские </a:t>
            </a:r>
            <a:endParaRPr lang="ru-RU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30" y="2782889"/>
            <a:ext cx="4686300" cy="3343275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24840996"/>
              </p:ext>
            </p:extLst>
          </p:nvPr>
        </p:nvGraphicFramePr>
        <p:xfrm>
          <a:off x="490583" y="2367815"/>
          <a:ext cx="6545484" cy="433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031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989" y="334020"/>
            <a:ext cx="10972800" cy="796950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Мероприятия по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Контрольные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3" y="1741714"/>
            <a:ext cx="4918165" cy="483797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59783020"/>
              </p:ext>
            </p:extLst>
          </p:nvPr>
        </p:nvGraphicFramePr>
        <p:xfrm>
          <a:off x="699589" y="2551612"/>
          <a:ext cx="5683794" cy="393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07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698" t="12054" r="14144" b="8184"/>
          <a:stretch/>
        </p:blipFill>
        <p:spPr>
          <a:xfrm>
            <a:off x="464457" y="667657"/>
            <a:ext cx="11277600" cy="58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515" y="572562"/>
            <a:ext cx="10972800" cy="1159985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Документы, регулирующие приносящую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доход деятельность ОО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Письма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Примерная форма Положения </a:t>
            </a:r>
            <a:r>
              <a:rPr lang="ru-RU" dirty="0"/>
              <a:t>о приносящей доход </a:t>
            </a:r>
            <a:r>
              <a:rPr lang="ru-RU" dirty="0" smtClean="0"/>
              <a:t>деятельности ОО;</a:t>
            </a:r>
          </a:p>
          <a:p>
            <a:r>
              <a:rPr lang="ru-RU" dirty="0" smtClean="0"/>
              <a:t>Примерные калькуляции стоимости услуг;</a:t>
            </a:r>
          </a:p>
          <a:p>
            <a:r>
              <a:rPr lang="ru-RU" dirty="0" smtClean="0"/>
              <a:t>Примерные формы договоров на оказание услуг;</a:t>
            </a:r>
          </a:p>
          <a:p>
            <a:r>
              <a:rPr lang="ru-RU" dirty="0" smtClean="0"/>
              <a:t>Памятка для родителей по формированию бюджета школы и детского </a:t>
            </a:r>
            <a:r>
              <a:rPr lang="ru-RU" dirty="0" smtClean="0"/>
              <a:t>сада </a:t>
            </a:r>
            <a:r>
              <a:rPr lang="ru-RU" sz="2000" dirty="0" smtClean="0"/>
              <a:t>(разместить на сайте ОО и информационном стенде);</a:t>
            </a:r>
            <a:endParaRPr lang="ru-RU" sz="2000" dirty="0" smtClean="0"/>
          </a:p>
          <a:p>
            <a:r>
              <a:rPr lang="ru-RU" dirty="0" smtClean="0"/>
              <a:t>Информация по финансовому обеспечению расходов школы и детского </a:t>
            </a:r>
            <a:r>
              <a:rPr lang="ru-RU" dirty="0" smtClean="0"/>
              <a:t>сада </a:t>
            </a:r>
            <a:r>
              <a:rPr lang="ru-RU" sz="2000" dirty="0" smtClean="0"/>
              <a:t>(разместить на сайте ОО и информационном стенде).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18" y="330580"/>
            <a:ext cx="7726948" cy="579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12266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334</Words>
  <Application>Microsoft Office PowerPoint</Application>
  <PresentationFormat>Произвольный</PresentationFormat>
  <Paragraphs>40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Проект «Нет поборам!»</vt:lpstr>
      <vt:lpstr>Рабочая группа</vt:lpstr>
      <vt:lpstr>Презентация PowerPoint</vt:lpstr>
      <vt:lpstr>Мероприятия по реализации проекта</vt:lpstr>
      <vt:lpstr>Мероприятия по реализации проекта</vt:lpstr>
      <vt:lpstr>Мероприятия по реализации проекта</vt:lpstr>
      <vt:lpstr>Презентация PowerPoint</vt:lpstr>
      <vt:lpstr>Документы, регулирующие приносящую  доход деятельность ОО (Письма МОиН ПК ):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«Нет поборам!»</dc:title>
  <dc:creator>Лещева Юлия Сергеевна</dc:creator>
  <cp:lastModifiedBy>kadrovik-3</cp:lastModifiedBy>
  <cp:revision>44</cp:revision>
  <cp:lastPrinted>2017-04-04T05:18:53Z</cp:lastPrinted>
  <dcterms:created xsi:type="dcterms:W3CDTF">2017-03-07T08:45:39Z</dcterms:created>
  <dcterms:modified xsi:type="dcterms:W3CDTF">2017-08-23T10:40:15Z</dcterms:modified>
</cp:coreProperties>
</file>