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9" r:id="rId5"/>
    <p:sldId id="263" r:id="rId6"/>
    <p:sldId id="267" r:id="rId7"/>
    <p:sldId id="261" r:id="rId8"/>
    <p:sldId id="270" r:id="rId9"/>
    <p:sldId id="262" r:id="rId10"/>
    <p:sldId id="271" r:id="rId11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сопровождения </a:t>
            </a:r>
            <a:r>
              <a:rPr lang="ru-RU" b="1" dirty="0" err="1" smtClean="0"/>
              <a:t>тьютором</a:t>
            </a:r>
            <a:r>
              <a:rPr lang="ru-RU" b="1" dirty="0" smtClean="0"/>
              <a:t> ребенка в инклюзивном классе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4032448" cy="1752600"/>
          </a:xfrm>
        </p:spPr>
        <p:txBody>
          <a:bodyPr/>
          <a:lstStyle/>
          <a:p>
            <a:pPr algn="ctr"/>
            <a:r>
              <a:rPr lang="ru-RU" b="1" dirty="0" smtClean="0"/>
              <a:t>ПЕРЕТЯГИНА АРИНА ГЕННАДЬЕВНА- председатель ЦПМПК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713387" cy="4428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отдыха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7085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Создание таких условий обучения, при которых бы ребенок с ОВЗ мог максимально эффективно усвоить образовательный стандарт при имеющихся ограничениях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10445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Планирование системы образовательной, воспитательной и коррекционно-развивающей работы с учащимися</a:t>
            </a:r>
          </a:p>
          <a:p>
            <a:pPr lvl="0"/>
            <a:r>
              <a:rPr lang="ru-RU" sz="2800" dirty="0" smtClean="0"/>
              <a:t>Сопровождение в рамках ОП</a:t>
            </a:r>
          </a:p>
          <a:p>
            <a:pPr lvl="0"/>
            <a:r>
              <a:rPr lang="ru-RU" sz="2800" dirty="0" smtClean="0"/>
              <a:t>Мониторинг успешности проводимой деятельности</a:t>
            </a:r>
          </a:p>
          <a:p>
            <a:pPr lvl="0"/>
            <a:r>
              <a:rPr lang="ru-RU" sz="2800" dirty="0" smtClean="0"/>
              <a:t>Помощь учителю в построении эффективного образовательного процесса</a:t>
            </a:r>
          </a:p>
          <a:p>
            <a:pPr lvl="0"/>
            <a:r>
              <a:rPr lang="ru-RU" sz="2800" dirty="0" smtClean="0"/>
              <a:t>Самообразование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деятельности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Пространственное расположение</a:t>
            </a:r>
            <a:endParaRPr lang="ru-RU" dirty="0"/>
          </a:p>
        </p:txBody>
      </p:sp>
      <p:pic>
        <p:nvPicPr>
          <p:cNvPr id="6" name="Содержимое 5" descr="мес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233875" cy="4675407"/>
          </a:xfrm>
        </p:spPr>
      </p:pic>
    </p:spTree>
    <p:extLst>
      <p:ext uri="{BB962C8B-B14F-4D97-AF65-F5344CB8AC3E}">
        <p14:creationId xmlns="" xmlns:p14="http://schemas.microsoft.com/office/powerpoint/2010/main" val="2230352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92088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/>
              <a:t>Должен учитывать:</a:t>
            </a:r>
          </a:p>
          <a:p>
            <a:r>
              <a:rPr lang="ru-RU" sz="3000" dirty="0" smtClean="0"/>
              <a:t>системный анализ личностного и познавательного развития ребенка, что позволяет не только выявить отдельные проявления нарушений психического развития ребенка, но и определить причины нарушения, проследить их взаимосвязь и взаимовлияние друг на друга;</a:t>
            </a:r>
          </a:p>
          <a:p>
            <a:r>
              <a:rPr lang="ru-RU" sz="3000" dirty="0" smtClean="0"/>
              <a:t>обеспечение специализированного сопровождения обучения и воспитания ребенка;</a:t>
            </a:r>
          </a:p>
          <a:p>
            <a:r>
              <a:rPr lang="ru-RU" sz="3000" dirty="0" smtClean="0"/>
              <a:t>профилактику перегрузок;</a:t>
            </a:r>
          </a:p>
          <a:p>
            <a:r>
              <a:rPr lang="ru-RU" sz="3000" dirty="0" smtClean="0"/>
              <a:t>взаимодействие работы специалистов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Индивидуальный образовательный маршрут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комната</a:t>
            </a:r>
            <a:endParaRPr lang="ru-RU" dirty="0"/>
          </a:p>
        </p:txBody>
      </p:sp>
      <p:pic>
        <p:nvPicPr>
          <p:cNvPr id="4" name="Содержимое 3" descr="DSCF116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4352933" cy="3264700"/>
          </a:xfrm>
        </p:spPr>
      </p:pic>
      <p:pic>
        <p:nvPicPr>
          <p:cNvPr id="6" name="Содержимое 5" descr="Рисунок4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786058"/>
            <a:ext cx="3823019" cy="3275243"/>
          </a:xfrm>
        </p:spPr>
      </p:pic>
    </p:spTree>
    <p:extLst>
      <p:ext uri="{BB962C8B-B14F-4D97-AF65-F5344CB8AC3E}">
        <p14:creationId xmlns="" xmlns:p14="http://schemas.microsoft.com/office/powerpoint/2010/main" val="399820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/>
              <a:t>Заполняется ежедневно</a:t>
            </a:r>
          </a:p>
          <a:p>
            <a:pPr lvl="0"/>
            <a:r>
              <a:rPr lang="ru-RU" sz="2800" dirty="0"/>
              <a:t>Непосредственная фиксация его учебных достижений и проблем, опосредованное изучение его деятельности для отслеживания траектории развития</a:t>
            </a:r>
          </a:p>
          <a:p>
            <a:pPr lvl="0"/>
            <a:r>
              <a:rPr lang="ru-RU" sz="2800" dirty="0"/>
              <a:t>Взаимоотношения со сверстниками</a:t>
            </a:r>
          </a:p>
          <a:p>
            <a:r>
              <a:rPr lang="ru-RU" sz="2800" dirty="0"/>
              <a:t>Учебный процесс и внеклассная деятельность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Дневник наблюдений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8" name="Содержимое 7" descr="мас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806" y="1496392"/>
            <a:ext cx="6173028" cy="4629771"/>
          </a:xfrm>
        </p:spPr>
      </p:pic>
    </p:spTree>
    <p:extLst>
      <p:ext uri="{BB962C8B-B14F-4D97-AF65-F5344CB8AC3E}">
        <p14:creationId xmlns="" xmlns:p14="http://schemas.microsoft.com/office/powerpoint/2010/main" val="4260480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0" y="1268760"/>
            <a:ext cx="8231610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dirty="0" smtClean="0"/>
              <a:t>Дневник наблюдений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443</TotalTime>
  <Words>156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Особенности сопровождения тьютором ребенка в инклюзивном классе</vt:lpstr>
      <vt:lpstr>Цель работы</vt:lpstr>
      <vt:lpstr>Основные направления деятельности</vt:lpstr>
      <vt:lpstr>Пространственное расположение</vt:lpstr>
      <vt:lpstr>Индивидуальный образовательный маршрут</vt:lpstr>
      <vt:lpstr>Игровая комната</vt:lpstr>
      <vt:lpstr>Дневник наблюдений</vt:lpstr>
      <vt:lpstr>Внеурочная деятельность</vt:lpstr>
      <vt:lpstr>Дневник наблюдений</vt:lpstr>
      <vt:lpstr>Зона отдыха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46</cp:revision>
  <dcterms:created xsi:type="dcterms:W3CDTF">2012-05-11T07:58:45Z</dcterms:created>
  <dcterms:modified xsi:type="dcterms:W3CDTF">2015-09-03T07:43:23Z</dcterms:modified>
</cp:coreProperties>
</file>