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1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00"/>
    <a:srgbClr val="0000FF"/>
    <a:srgbClr val="00FF00"/>
    <a:srgbClr val="00FFFF"/>
    <a:srgbClr val="FAF0A2"/>
    <a:srgbClr val="2A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0B1B5-F999-400E-ABB6-58C45DE4090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7168F4-A7CB-4202-9732-29F3BBCFA5A5}">
      <dgm:prSet phldrT="[Текст]" custT="1"/>
      <dgm:spPr>
        <a:noFill/>
      </dgm:spPr>
      <dgm:t>
        <a:bodyPr/>
        <a:lstStyle/>
        <a:p>
          <a:r>
            <a:rPr lang="ru-RU" sz="2400" b="1" dirty="0" smtClean="0"/>
            <a:t>новизна</a:t>
          </a:r>
          <a:endParaRPr lang="ru-RU" sz="2400" b="1" dirty="0"/>
        </a:p>
      </dgm:t>
    </dgm:pt>
    <dgm:pt modelId="{57798222-8278-46EB-85A2-B529B399F5F3}" type="parTrans" cxnId="{226A0636-4485-4379-AD21-799667D5939B}">
      <dgm:prSet/>
      <dgm:spPr/>
      <dgm:t>
        <a:bodyPr/>
        <a:lstStyle/>
        <a:p>
          <a:endParaRPr lang="ru-RU"/>
        </a:p>
      </dgm:t>
    </dgm:pt>
    <dgm:pt modelId="{B3E34902-FD82-4868-B619-2F39EF5DB812}" type="sibTrans" cxnId="{226A0636-4485-4379-AD21-799667D5939B}">
      <dgm:prSet/>
      <dgm:spPr/>
      <dgm:t>
        <a:bodyPr/>
        <a:lstStyle/>
        <a:p>
          <a:endParaRPr lang="ru-RU"/>
        </a:p>
      </dgm:t>
    </dgm:pt>
    <dgm:pt modelId="{618B72AA-0EAD-4D1E-9FEF-DF2CFE17089A}">
      <dgm:prSet phldrT="[Текст]"/>
      <dgm:spPr>
        <a:noFill/>
      </dgm:spPr>
      <dgm:t>
        <a:bodyPr/>
        <a:lstStyle/>
        <a:p>
          <a:r>
            <a:rPr lang="ru-RU" b="1" dirty="0" smtClean="0"/>
            <a:t>научность</a:t>
          </a:r>
          <a:endParaRPr lang="ru-RU" b="1" dirty="0"/>
        </a:p>
      </dgm:t>
    </dgm:pt>
    <dgm:pt modelId="{7A7D43B5-8F8A-407A-B172-73ED5D2FA722}" type="parTrans" cxnId="{C1C56CFC-D9A9-4981-926B-11DB8CF16274}">
      <dgm:prSet/>
      <dgm:spPr/>
      <dgm:t>
        <a:bodyPr/>
        <a:lstStyle/>
        <a:p>
          <a:endParaRPr lang="ru-RU"/>
        </a:p>
      </dgm:t>
    </dgm:pt>
    <dgm:pt modelId="{CE54B384-4DC2-4C75-93A2-F6682B74B1C3}" type="sibTrans" cxnId="{C1C56CFC-D9A9-4981-926B-11DB8CF16274}">
      <dgm:prSet/>
      <dgm:spPr/>
      <dgm:t>
        <a:bodyPr/>
        <a:lstStyle/>
        <a:p>
          <a:endParaRPr lang="ru-RU"/>
        </a:p>
      </dgm:t>
    </dgm:pt>
    <dgm:pt modelId="{AB62ABEF-DEC5-4E65-8E7A-B4F33C304E53}">
      <dgm:prSet phldrT="[Текст]"/>
      <dgm:spPr>
        <a:noFill/>
      </dgm:spPr>
      <dgm:t>
        <a:bodyPr/>
        <a:lstStyle/>
        <a:p>
          <a:r>
            <a:rPr lang="ru-RU" b="1" dirty="0" smtClean="0"/>
            <a:t>оптимальность</a:t>
          </a:r>
          <a:endParaRPr lang="ru-RU" b="1" dirty="0"/>
        </a:p>
      </dgm:t>
    </dgm:pt>
    <dgm:pt modelId="{FE65DC53-2D71-4BE9-9DC2-9062F3658792}" type="parTrans" cxnId="{E71C7E60-573B-4B0B-B04E-905E0704AE46}">
      <dgm:prSet/>
      <dgm:spPr/>
      <dgm:t>
        <a:bodyPr/>
        <a:lstStyle/>
        <a:p>
          <a:endParaRPr lang="ru-RU"/>
        </a:p>
      </dgm:t>
    </dgm:pt>
    <dgm:pt modelId="{501CD9FC-0CCA-4653-94BC-5210E0022CA3}" type="sibTrans" cxnId="{E71C7E60-573B-4B0B-B04E-905E0704AE46}">
      <dgm:prSet/>
      <dgm:spPr/>
      <dgm:t>
        <a:bodyPr/>
        <a:lstStyle/>
        <a:p>
          <a:endParaRPr lang="ru-RU"/>
        </a:p>
      </dgm:t>
    </dgm:pt>
    <dgm:pt modelId="{7F4D555E-D174-419D-BE58-725C30304F9B}">
      <dgm:prSet phldrT="[Текст]"/>
      <dgm:spPr>
        <a:noFill/>
      </dgm:spPr>
      <dgm:t>
        <a:bodyPr/>
        <a:lstStyle/>
        <a:p>
          <a:r>
            <a:rPr lang="ru-RU" b="1" dirty="0" smtClean="0"/>
            <a:t>возможность</a:t>
          </a:r>
          <a:endParaRPr lang="ru-RU" b="1" dirty="0"/>
        </a:p>
      </dgm:t>
    </dgm:pt>
    <dgm:pt modelId="{8C67EEE2-29D4-4166-BCF0-FAC32FFE9D2A}" type="parTrans" cxnId="{555B68DA-75F2-44C4-85D3-82025FBDA91B}">
      <dgm:prSet/>
      <dgm:spPr/>
      <dgm:t>
        <a:bodyPr/>
        <a:lstStyle/>
        <a:p>
          <a:endParaRPr lang="ru-RU"/>
        </a:p>
      </dgm:t>
    </dgm:pt>
    <dgm:pt modelId="{7506A3A4-C14C-41FC-A523-442971FFBD85}" type="sibTrans" cxnId="{555B68DA-75F2-44C4-85D3-82025FBDA91B}">
      <dgm:prSet/>
      <dgm:spPr/>
      <dgm:t>
        <a:bodyPr/>
        <a:lstStyle/>
        <a:p>
          <a:endParaRPr lang="ru-RU"/>
        </a:p>
      </dgm:t>
    </dgm:pt>
    <dgm:pt modelId="{45DF1AF6-B8D8-462C-BDDC-19C9857B12D6}">
      <dgm:prSet phldrT="[Текст]"/>
      <dgm:spPr>
        <a:noFill/>
      </dgm:spPr>
      <dgm:t>
        <a:bodyPr/>
        <a:lstStyle/>
        <a:p>
          <a:r>
            <a:rPr lang="ru-RU" b="1" dirty="0" smtClean="0"/>
            <a:t>технологичность</a:t>
          </a:r>
          <a:endParaRPr lang="ru-RU" b="1" dirty="0"/>
        </a:p>
      </dgm:t>
    </dgm:pt>
    <dgm:pt modelId="{89C12234-EFB1-47E0-B9E2-FF9A8814F08D}" type="parTrans" cxnId="{0D037F93-6B53-4958-94BD-4BD2DD861487}">
      <dgm:prSet/>
      <dgm:spPr/>
      <dgm:t>
        <a:bodyPr/>
        <a:lstStyle/>
        <a:p>
          <a:endParaRPr lang="ru-RU"/>
        </a:p>
      </dgm:t>
    </dgm:pt>
    <dgm:pt modelId="{14CBD36C-31E3-4420-ADC4-0AFB1B8C2C36}" type="sibTrans" cxnId="{0D037F93-6B53-4958-94BD-4BD2DD861487}">
      <dgm:prSet/>
      <dgm:spPr/>
      <dgm:t>
        <a:bodyPr/>
        <a:lstStyle/>
        <a:p>
          <a:endParaRPr lang="ru-RU"/>
        </a:p>
      </dgm:t>
    </dgm:pt>
    <dgm:pt modelId="{FDF92E7F-A583-4FA4-AE25-21564E0C311C}">
      <dgm:prSet/>
      <dgm:spPr>
        <a:noFill/>
      </dgm:spPr>
      <dgm:t>
        <a:bodyPr/>
        <a:lstStyle/>
        <a:p>
          <a:r>
            <a:rPr lang="ru-RU" b="1" dirty="0" smtClean="0"/>
            <a:t>результативность</a:t>
          </a:r>
          <a:endParaRPr lang="ru-RU" b="1" dirty="0"/>
        </a:p>
      </dgm:t>
    </dgm:pt>
    <dgm:pt modelId="{EF0C25FC-0874-4548-BCCE-4B7AD79956E0}" type="parTrans" cxnId="{1AE5BECA-6AC9-49A0-9A01-134BCEE96CF9}">
      <dgm:prSet/>
      <dgm:spPr/>
      <dgm:t>
        <a:bodyPr/>
        <a:lstStyle/>
        <a:p>
          <a:endParaRPr lang="ru-RU"/>
        </a:p>
      </dgm:t>
    </dgm:pt>
    <dgm:pt modelId="{B98A08DC-F87E-49E3-8306-A24323AB2933}" type="sibTrans" cxnId="{1AE5BECA-6AC9-49A0-9A01-134BCEE96CF9}">
      <dgm:prSet/>
      <dgm:spPr/>
      <dgm:t>
        <a:bodyPr/>
        <a:lstStyle/>
        <a:p>
          <a:endParaRPr lang="ru-RU"/>
        </a:p>
      </dgm:t>
    </dgm:pt>
    <dgm:pt modelId="{F781BD63-97ED-4334-B310-D8921947C972}">
      <dgm:prSet custT="1"/>
      <dgm:spPr>
        <a:noFill/>
      </dgm:spPr>
      <dgm:t>
        <a:bodyPr/>
        <a:lstStyle/>
        <a:p>
          <a:r>
            <a:rPr lang="ru-RU" sz="2400" b="1" dirty="0" smtClean="0"/>
            <a:t>актуальность</a:t>
          </a:r>
          <a:endParaRPr lang="ru-RU" sz="2400" b="1" dirty="0"/>
        </a:p>
      </dgm:t>
    </dgm:pt>
    <dgm:pt modelId="{AC35968D-0E79-4DB3-929D-D3D29DCCF4EB}" type="parTrans" cxnId="{9C827AAA-2095-4EC7-B578-86BBDDC8E645}">
      <dgm:prSet/>
      <dgm:spPr/>
      <dgm:t>
        <a:bodyPr/>
        <a:lstStyle/>
        <a:p>
          <a:endParaRPr lang="ru-RU"/>
        </a:p>
      </dgm:t>
    </dgm:pt>
    <dgm:pt modelId="{F15DD8EB-399F-4CFB-AA0E-4F9F51E2E8FD}" type="sibTrans" cxnId="{9C827AAA-2095-4EC7-B578-86BBDDC8E645}">
      <dgm:prSet/>
      <dgm:spPr/>
      <dgm:t>
        <a:bodyPr/>
        <a:lstStyle/>
        <a:p>
          <a:endParaRPr lang="ru-RU"/>
        </a:p>
      </dgm:t>
    </dgm:pt>
    <dgm:pt modelId="{FD6EA955-D9B7-4167-A5E0-987B3C08A099}">
      <dgm:prSet/>
      <dgm:spPr>
        <a:noFill/>
      </dgm:spPr>
      <dgm:t>
        <a:bodyPr/>
        <a:lstStyle/>
        <a:p>
          <a:r>
            <a:rPr lang="ru-RU" b="1" dirty="0" smtClean="0"/>
            <a:t>стабильность</a:t>
          </a:r>
          <a:endParaRPr lang="ru-RU" b="1" dirty="0"/>
        </a:p>
      </dgm:t>
    </dgm:pt>
    <dgm:pt modelId="{D4BC8232-DD03-44F3-8C1F-C8778617D104}" type="parTrans" cxnId="{ADAE49F8-C4E4-4D00-9EC7-BA7DC8DEB2E1}">
      <dgm:prSet/>
      <dgm:spPr/>
      <dgm:t>
        <a:bodyPr/>
        <a:lstStyle/>
        <a:p>
          <a:endParaRPr lang="ru-RU"/>
        </a:p>
      </dgm:t>
    </dgm:pt>
    <dgm:pt modelId="{9AD77343-7AA5-4E11-8F37-A7209832998C}" type="sibTrans" cxnId="{ADAE49F8-C4E4-4D00-9EC7-BA7DC8DEB2E1}">
      <dgm:prSet/>
      <dgm:spPr/>
      <dgm:t>
        <a:bodyPr/>
        <a:lstStyle/>
        <a:p>
          <a:endParaRPr lang="ru-RU"/>
        </a:p>
      </dgm:t>
    </dgm:pt>
    <dgm:pt modelId="{499DC3F9-9D2A-438F-B1B3-0230691EA76E}">
      <dgm:prSet/>
      <dgm:spPr>
        <a:noFill/>
      </dgm:spPr>
      <dgm:t>
        <a:bodyPr/>
        <a:lstStyle/>
        <a:p>
          <a:r>
            <a:rPr lang="ru-RU" b="1" dirty="0" smtClean="0"/>
            <a:t>длительность</a:t>
          </a:r>
          <a:r>
            <a:rPr lang="ru-RU" dirty="0" smtClean="0"/>
            <a:t> </a:t>
          </a:r>
          <a:endParaRPr lang="ru-RU" dirty="0"/>
        </a:p>
      </dgm:t>
    </dgm:pt>
    <dgm:pt modelId="{4D551B02-9702-40F1-BA81-2BFD97029512}" type="parTrans" cxnId="{6E7B5ADC-E621-44C5-862A-702F732E2299}">
      <dgm:prSet/>
      <dgm:spPr/>
      <dgm:t>
        <a:bodyPr/>
        <a:lstStyle/>
        <a:p>
          <a:endParaRPr lang="ru-RU"/>
        </a:p>
      </dgm:t>
    </dgm:pt>
    <dgm:pt modelId="{E5DDA127-33DF-41D1-9189-9821F2604EEC}" type="sibTrans" cxnId="{6E7B5ADC-E621-44C5-862A-702F732E2299}">
      <dgm:prSet/>
      <dgm:spPr/>
      <dgm:t>
        <a:bodyPr/>
        <a:lstStyle/>
        <a:p>
          <a:endParaRPr lang="ru-RU"/>
        </a:p>
      </dgm:t>
    </dgm:pt>
    <dgm:pt modelId="{DEA854EC-E560-415B-8870-D275BD5501A7}">
      <dgm:prSet/>
      <dgm:spPr>
        <a:noFill/>
      </dgm:spPr>
      <dgm:t>
        <a:bodyPr/>
        <a:lstStyle/>
        <a:p>
          <a:r>
            <a:rPr lang="ru-RU" b="1" dirty="0" smtClean="0"/>
            <a:t>распространение</a:t>
          </a:r>
          <a:endParaRPr lang="ru-RU" b="1" dirty="0"/>
        </a:p>
      </dgm:t>
    </dgm:pt>
    <dgm:pt modelId="{206F077A-8F26-4468-BFD4-95FC0CC6C01E}" type="parTrans" cxnId="{075EB845-6F81-40C6-B8DB-313671433C37}">
      <dgm:prSet/>
      <dgm:spPr/>
      <dgm:t>
        <a:bodyPr/>
        <a:lstStyle/>
        <a:p>
          <a:endParaRPr lang="ru-RU"/>
        </a:p>
      </dgm:t>
    </dgm:pt>
    <dgm:pt modelId="{699E03E5-2D40-47EA-97BD-21B76AEBFBBA}" type="sibTrans" cxnId="{075EB845-6F81-40C6-B8DB-313671433C37}">
      <dgm:prSet/>
      <dgm:spPr/>
      <dgm:t>
        <a:bodyPr/>
        <a:lstStyle/>
        <a:p>
          <a:endParaRPr lang="ru-RU"/>
        </a:p>
      </dgm:t>
    </dgm:pt>
    <dgm:pt modelId="{6664077C-EAFB-43E9-A6CE-B4C81629E731}" type="pres">
      <dgm:prSet presAssocID="{1D10B1B5-F999-400E-ABB6-58C45DE40904}" presName="diagram" presStyleCnt="0">
        <dgm:presLayoutVars>
          <dgm:dir/>
          <dgm:resizeHandles val="exact"/>
        </dgm:presLayoutVars>
      </dgm:prSet>
      <dgm:spPr/>
    </dgm:pt>
    <dgm:pt modelId="{F614DCA1-94E1-4470-B838-BB5E13B8D631}" type="pres">
      <dgm:prSet presAssocID="{F781BD63-97ED-4334-B310-D8921947C972}" presName="node" presStyleLbl="node1" presStyleIdx="0" presStyleCnt="10">
        <dgm:presLayoutVars>
          <dgm:bulletEnabled val="1"/>
        </dgm:presLayoutVars>
      </dgm:prSet>
      <dgm:spPr/>
    </dgm:pt>
    <dgm:pt modelId="{1A6C2181-6F7A-4C40-A337-37E4A19FABED}" type="pres">
      <dgm:prSet presAssocID="{F15DD8EB-399F-4CFB-AA0E-4F9F51E2E8FD}" presName="sibTrans" presStyleCnt="0"/>
      <dgm:spPr/>
    </dgm:pt>
    <dgm:pt modelId="{A9F11E66-9806-4F7F-B6D0-D98F8DCA8C87}" type="pres">
      <dgm:prSet presAssocID="{C07168F4-A7CB-4202-9732-29F3BBCFA5A5}" presName="node" presStyleLbl="node1" presStyleIdx="1" presStyleCnt="10">
        <dgm:presLayoutVars>
          <dgm:bulletEnabled val="1"/>
        </dgm:presLayoutVars>
      </dgm:prSet>
      <dgm:spPr/>
    </dgm:pt>
    <dgm:pt modelId="{71320F8E-9939-42A3-8702-60C5DB407C74}" type="pres">
      <dgm:prSet presAssocID="{B3E34902-FD82-4868-B619-2F39EF5DB812}" presName="sibTrans" presStyleCnt="0"/>
      <dgm:spPr/>
    </dgm:pt>
    <dgm:pt modelId="{F1B13C74-CFBC-4D08-B123-92B707E78EAD}" type="pres">
      <dgm:prSet presAssocID="{FDF92E7F-A583-4FA4-AE25-21564E0C311C}" presName="node" presStyleLbl="node1" presStyleIdx="2" presStyleCnt="10">
        <dgm:presLayoutVars>
          <dgm:bulletEnabled val="1"/>
        </dgm:presLayoutVars>
      </dgm:prSet>
      <dgm:spPr/>
    </dgm:pt>
    <dgm:pt modelId="{84DB6B0C-CF8C-4C6B-BB9A-9C497757ABE5}" type="pres">
      <dgm:prSet presAssocID="{B98A08DC-F87E-49E3-8306-A24323AB2933}" presName="sibTrans" presStyleCnt="0"/>
      <dgm:spPr/>
    </dgm:pt>
    <dgm:pt modelId="{37DA7945-F2A4-4E7C-ADE1-2A5BF9A6D425}" type="pres">
      <dgm:prSet presAssocID="{FD6EA955-D9B7-4167-A5E0-987B3C08A099}" presName="node" presStyleLbl="node1" presStyleIdx="3" presStyleCnt="10">
        <dgm:presLayoutVars>
          <dgm:bulletEnabled val="1"/>
        </dgm:presLayoutVars>
      </dgm:prSet>
      <dgm:spPr/>
    </dgm:pt>
    <dgm:pt modelId="{8C64F48D-C7BC-4C8B-9D88-B909AC46530F}" type="pres">
      <dgm:prSet presAssocID="{9AD77343-7AA5-4E11-8F37-A7209832998C}" presName="sibTrans" presStyleCnt="0"/>
      <dgm:spPr/>
    </dgm:pt>
    <dgm:pt modelId="{F0C47791-155C-4B36-B4BA-A9F39A027834}" type="pres">
      <dgm:prSet presAssocID="{618B72AA-0EAD-4D1E-9FEF-DF2CFE17089A}" presName="node" presStyleLbl="node1" presStyleIdx="4" presStyleCnt="10">
        <dgm:presLayoutVars>
          <dgm:bulletEnabled val="1"/>
        </dgm:presLayoutVars>
      </dgm:prSet>
      <dgm:spPr/>
    </dgm:pt>
    <dgm:pt modelId="{7CDCCA4B-C350-48B9-A671-3F55EC4A473C}" type="pres">
      <dgm:prSet presAssocID="{CE54B384-4DC2-4C75-93A2-F6682B74B1C3}" presName="sibTrans" presStyleCnt="0"/>
      <dgm:spPr/>
    </dgm:pt>
    <dgm:pt modelId="{3A3B57C4-1F05-4489-943C-A035191108C1}" type="pres">
      <dgm:prSet presAssocID="{AB62ABEF-DEC5-4E65-8E7A-B4F33C304E5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FF56D3-0B2E-4ABD-973E-837BB00185F0}" type="pres">
      <dgm:prSet presAssocID="{501CD9FC-0CCA-4653-94BC-5210E0022CA3}" presName="sibTrans" presStyleCnt="0"/>
      <dgm:spPr/>
    </dgm:pt>
    <dgm:pt modelId="{6909359E-5B4F-43E9-A9C8-CAFCD2640230}" type="pres">
      <dgm:prSet presAssocID="{7F4D555E-D174-419D-BE58-725C30304F9B}" presName="node" presStyleLbl="node1" presStyleIdx="6" presStyleCnt="10">
        <dgm:presLayoutVars>
          <dgm:bulletEnabled val="1"/>
        </dgm:presLayoutVars>
      </dgm:prSet>
      <dgm:spPr/>
    </dgm:pt>
    <dgm:pt modelId="{726261AE-5D6F-4C62-A568-50F679295502}" type="pres">
      <dgm:prSet presAssocID="{7506A3A4-C14C-41FC-A523-442971FFBD85}" presName="sibTrans" presStyleCnt="0"/>
      <dgm:spPr/>
    </dgm:pt>
    <dgm:pt modelId="{2B9AC161-FCA1-4A85-B605-09CCC2821E52}" type="pres">
      <dgm:prSet presAssocID="{45DF1AF6-B8D8-462C-BDDC-19C9857B12D6}" presName="node" presStyleLbl="node1" presStyleIdx="7" presStyleCnt="10">
        <dgm:presLayoutVars>
          <dgm:bulletEnabled val="1"/>
        </dgm:presLayoutVars>
      </dgm:prSet>
      <dgm:spPr/>
    </dgm:pt>
    <dgm:pt modelId="{AB9718A6-C23E-4E2A-88C8-D8D02271E348}" type="pres">
      <dgm:prSet presAssocID="{14CBD36C-31E3-4420-ADC4-0AFB1B8C2C36}" presName="sibTrans" presStyleCnt="0"/>
      <dgm:spPr/>
    </dgm:pt>
    <dgm:pt modelId="{064F9CDB-D12E-40A4-9B29-F3FB50ABE30E}" type="pres">
      <dgm:prSet presAssocID="{499DC3F9-9D2A-438F-B1B3-0230691EA76E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E9124-6DE5-4D51-A2BE-823A4EC6F9C1}" type="pres">
      <dgm:prSet presAssocID="{E5DDA127-33DF-41D1-9189-9821F2604EEC}" presName="sibTrans" presStyleCnt="0"/>
      <dgm:spPr/>
    </dgm:pt>
    <dgm:pt modelId="{B92BD102-2F89-4D6B-9934-C7416AFA27E4}" type="pres">
      <dgm:prSet presAssocID="{DEA854EC-E560-415B-8870-D275BD5501A7}" presName="node" presStyleLbl="node1" presStyleIdx="9" presStyleCnt="10">
        <dgm:presLayoutVars>
          <dgm:bulletEnabled val="1"/>
        </dgm:presLayoutVars>
      </dgm:prSet>
      <dgm:spPr/>
    </dgm:pt>
  </dgm:ptLst>
  <dgm:cxnLst>
    <dgm:cxn modelId="{E71C7E60-573B-4B0B-B04E-905E0704AE46}" srcId="{1D10B1B5-F999-400E-ABB6-58C45DE40904}" destId="{AB62ABEF-DEC5-4E65-8E7A-B4F33C304E53}" srcOrd="5" destOrd="0" parTransId="{FE65DC53-2D71-4BE9-9DC2-9062F3658792}" sibTransId="{501CD9FC-0CCA-4653-94BC-5210E0022CA3}"/>
    <dgm:cxn modelId="{59EE99C5-BF70-4F18-90BF-8E2AC99EB7D0}" type="presOf" srcId="{FDF92E7F-A583-4FA4-AE25-21564E0C311C}" destId="{F1B13C74-CFBC-4D08-B123-92B707E78EAD}" srcOrd="0" destOrd="0" presId="urn:microsoft.com/office/officeart/2005/8/layout/default"/>
    <dgm:cxn modelId="{238927CA-8BA6-448C-9D70-5338F7E67260}" type="presOf" srcId="{F781BD63-97ED-4334-B310-D8921947C972}" destId="{F614DCA1-94E1-4470-B838-BB5E13B8D631}" srcOrd="0" destOrd="0" presId="urn:microsoft.com/office/officeart/2005/8/layout/default"/>
    <dgm:cxn modelId="{319AF28D-2D2A-46FF-844E-D17515E5B768}" type="presOf" srcId="{1D10B1B5-F999-400E-ABB6-58C45DE40904}" destId="{6664077C-EAFB-43E9-A6CE-B4C81629E731}" srcOrd="0" destOrd="0" presId="urn:microsoft.com/office/officeart/2005/8/layout/default"/>
    <dgm:cxn modelId="{C1C56CFC-D9A9-4981-926B-11DB8CF16274}" srcId="{1D10B1B5-F999-400E-ABB6-58C45DE40904}" destId="{618B72AA-0EAD-4D1E-9FEF-DF2CFE17089A}" srcOrd="4" destOrd="0" parTransId="{7A7D43B5-8F8A-407A-B172-73ED5D2FA722}" sibTransId="{CE54B384-4DC2-4C75-93A2-F6682B74B1C3}"/>
    <dgm:cxn modelId="{51AF962D-ABE2-4F97-8522-F4D64316B84E}" type="presOf" srcId="{AB62ABEF-DEC5-4E65-8E7A-B4F33C304E53}" destId="{3A3B57C4-1F05-4489-943C-A035191108C1}" srcOrd="0" destOrd="0" presId="urn:microsoft.com/office/officeart/2005/8/layout/default"/>
    <dgm:cxn modelId="{1AE5BECA-6AC9-49A0-9A01-134BCEE96CF9}" srcId="{1D10B1B5-F999-400E-ABB6-58C45DE40904}" destId="{FDF92E7F-A583-4FA4-AE25-21564E0C311C}" srcOrd="2" destOrd="0" parTransId="{EF0C25FC-0874-4548-BCCE-4B7AD79956E0}" sibTransId="{B98A08DC-F87E-49E3-8306-A24323AB2933}"/>
    <dgm:cxn modelId="{9C827AAA-2095-4EC7-B578-86BBDDC8E645}" srcId="{1D10B1B5-F999-400E-ABB6-58C45DE40904}" destId="{F781BD63-97ED-4334-B310-D8921947C972}" srcOrd="0" destOrd="0" parTransId="{AC35968D-0E79-4DB3-929D-D3D29DCCF4EB}" sibTransId="{F15DD8EB-399F-4CFB-AA0E-4F9F51E2E8FD}"/>
    <dgm:cxn modelId="{0D037F93-6B53-4958-94BD-4BD2DD861487}" srcId="{1D10B1B5-F999-400E-ABB6-58C45DE40904}" destId="{45DF1AF6-B8D8-462C-BDDC-19C9857B12D6}" srcOrd="7" destOrd="0" parTransId="{89C12234-EFB1-47E0-B9E2-FF9A8814F08D}" sibTransId="{14CBD36C-31E3-4420-ADC4-0AFB1B8C2C36}"/>
    <dgm:cxn modelId="{ADAE49F8-C4E4-4D00-9EC7-BA7DC8DEB2E1}" srcId="{1D10B1B5-F999-400E-ABB6-58C45DE40904}" destId="{FD6EA955-D9B7-4167-A5E0-987B3C08A099}" srcOrd="3" destOrd="0" parTransId="{D4BC8232-DD03-44F3-8C1F-C8778617D104}" sibTransId="{9AD77343-7AA5-4E11-8F37-A7209832998C}"/>
    <dgm:cxn modelId="{075EB845-6F81-40C6-B8DB-313671433C37}" srcId="{1D10B1B5-F999-400E-ABB6-58C45DE40904}" destId="{DEA854EC-E560-415B-8870-D275BD5501A7}" srcOrd="9" destOrd="0" parTransId="{206F077A-8F26-4468-BFD4-95FC0CC6C01E}" sibTransId="{699E03E5-2D40-47EA-97BD-21B76AEBFBBA}"/>
    <dgm:cxn modelId="{226A0636-4485-4379-AD21-799667D5939B}" srcId="{1D10B1B5-F999-400E-ABB6-58C45DE40904}" destId="{C07168F4-A7CB-4202-9732-29F3BBCFA5A5}" srcOrd="1" destOrd="0" parTransId="{57798222-8278-46EB-85A2-B529B399F5F3}" sibTransId="{B3E34902-FD82-4868-B619-2F39EF5DB812}"/>
    <dgm:cxn modelId="{CF70AFF8-4CD6-493A-A5B9-A6DC50F7AB1C}" type="presOf" srcId="{618B72AA-0EAD-4D1E-9FEF-DF2CFE17089A}" destId="{F0C47791-155C-4B36-B4BA-A9F39A027834}" srcOrd="0" destOrd="0" presId="urn:microsoft.com/office/officeart/2005/8/layout/default"/>
    <dgm:cxn modelId="{B7D0CF7B-53E3-4DB7-8B7C-6F822FBA710D}" type="presOf" srcId="{45DF1AF6-B8D8-462C-BDDC-19C9857B12D6}" destId="{2B9AC161-FCA1-4A85-B605-09CCC2821E52}" srcOrd="0" destOrd="0" presId="urn:microsoft.com/office/officeart/2005/8/layout/default"/>
    <dgm:cxn modelId="{90A00DB2-5AAB-4F42-A094-8D0F99561C43}" type="presOf" srcId="{DEA854EC-E560-415B-8870-D275BD5501A7}" destId="{B92BD102-2F89-4D6B-9934-C7416AFA27E4}" srcOrd="0" destOrd="0" presId="urn:microsoft.com/office/officeart/2005/8/layout/default"/>
    <dgm:cxn modelId="{DF486D6D-1A67-4F3C-978E-EE77128922B4}" type="presOf" srcId="{FD6EA955-D9B7-4167-A5E0-987B3C08A099}" destId="{37DA7945-F2A4-4E7C-ADE1-2A5BF9A6D425}" srcOrd="0" destOrd="0" presId="urn:microsoft.com/office/officeart/2005/8/layout/default"/>
    <dgm:cxn modelId="{321A99CA-2441-485F-B983-EFA7E1DB1E81}" type="presOf" srcId="{7F4D555E-D174-419D-BE58-725C30304F9B}" destId="{6909359E-5B4F-43E9-A9C8-CAFCD2640230}" srcOrd="0" destOrd="0" presId="urn:microsoft.com/office/officeart/2005/8/layout/default"/>
    <dgm:cxn modelId="{9BD0B954-9E59-4729-87D5-87CDF15788BB}" type="presOf" srcId="{C07168F4-A7CB-4202-9732-29F3BBCFA5A5}" destId="{A9F11E66-9806-4F7F-B6D0-D98F8DCA8C87}" srcOrd="0" destOrd="0" presId="urn:microsoft.com/office/officeart/2005/8/layout/default"/>
    <dgm:cxn modelId="{8641E134-368C-424F-9E13-C2607FB9354D}" type="presOf" srcId="{499DC3F9-9D2A-438F-B1B3-0230691EA76E}" destId="{064F9CDB-D12E-40A4-9B29-F3FB50ABE30E}" srcOrd="0" destOrd="0" presId="urn:microsoft.com/office/officeart/2005/8/layout/default"/>
    <dgm:cxn modelId="{555B68DA-75F2-44C4-85D3-82025FBDA91B}" srcId="{1D10B1B5-F999-400E-ABB6-58C45DE40904}" destId="{7F4D555E-D174-419D-BE58-725C30304F9B}" srcOrd="6" destOrd="0" parTransId="{8C67EEE2-29D4-4166-BCF0-FAC32FFE9D2A}" sibTransId="{7506A3A4-C14C-41FC-A523-442971FFBD85}"/>
    <dgm:cxn modelId="{6E7B5ADC-E621-44C5-862A-702F732E2299}" srcId="{1D10B1B5-F999-400E-ABB6-58C45DE40904}" destId="{499DC3F9-9D2A-438F-B1B3-0230691EA76E}" srcOrd="8" destOrd="0" parTransId="{4D551B02-9702-40F1-BA81-2BFD97029512}" sibTransId="{E5DDA127-33DF-41D1-9189-9821F2604EEC}"/>
    <dgm:cxn modelId="{B69D2A10-98F9-4317-92A1-3BBF1A475D04}" type="presParOf" srcId="{6664077C-EAFB-43E9-A6CE-B4C81629E731}" destId="{F614DCA1-94E1-4470-B838-BB5E13B8D631}" srcOrd="0" destOrd="0" presId="urn:microsoft.com/office/officeart/2005/8/layout/default"/>
    <dgm:cxn modelId="{25D40CC4-B824-442E-9DA7-F909393E3310}" type="presParOf" srcId="{6664077C-EAFB-43E9-A6CE-B4C81629E731}" destId="{1A6C2181-6F7A-4C40-A337-37E4A19FABED}" srcOrd="1" destOrd="0" presId="urn:microsoft.com/office/officeart/2005/8/layout/default"/>
    <dgm:cxn modelId="{D2205C07-A515-4405-B52E-678F8CD39333}" type="presParOf" srcId="{6664077C-EAFB-43E9-A6CE-B4C81629E731}" destId="{A9F11E66-9806-4F7F-B6D0-D98F8DCA8C87}" srcOrd="2" destOrd="0" presId="urn:microsoft.com/office/officeart/2005/8/layout/default"/>
    <dgm:cxn modelId="{DD8DEEF0-D7ED-420F-95E7-8DB72967D75E}" type="presParOf" srcId="{6664077C-EAFB-43E9-A6CE-B4C81629E731}" destId="{71320F8E-9939-42A3-8702-60C5DB407C74}" srcOrd="3" destOrd="0" presId="urn:microsoft.com/office/officeart/2005/8/layout/default"/>
    <dgm:cxn modelId="{E7280BDA-6132-4DF7-A9DC-F24E75FEBFE0}" type="presParOf" srcId="{6664077C-EAFB-43E9-A6CE-B4C81629E731}" destId="{F1B13C74-CFBC-4D08-B123-92B707E78EAD}" srcOrd="4" destOrd="0" presId="urn:microsoft.com/office/officeart/2005/8/layout/default"/>
    <dgm:cxn modelId="{DA3410ED-6F9A-44F4-84D8-8D7E2BE2F562}" type="presParOf" srcId="{6664077C-EAFB-43E9-A6CE-B4C81629E731}" destId="{84DB6B0C-CF8C-4C6B-BB9A-9C497757ABE5}" srcOrd="5" destOrd="0" presId="urn:microsoft.com/office/officeart/2005/8/layout/default"/>
    <dgm:cxn modelId="{F9414F9A-DE27-4F33-B897-4AAB8E595B65}" type="presParOf" srcId="{6664077C-EAFB-43E9-A6CE-B4C81629E731}" destId="{37DA7945-F2A4-4E7C-ADE1-2A5BF9A6D425}" srcOrd="6" destOrd="0" presId="urn:microsoft.com/office/officeart/2005/8/layout/default"/>
    <dgm:cxn modelId="{FE9151BF-C69A-4E1F-9D6F-8DAD9FB7435A}" type="presParOf" srcId="{6664077C-EAFB-43E9-A6CE-B4C81629E731}" destId="{8C64F48D-C7BC-4C8B-9D88-B909AC46530F}" srcOrd="7" destOrd="0" presId="urn:microsoft.com/office/officeart/2005/8/layout/default"/>
    <dgm:cxn modelId="{9702F26F-78AA-434E-B0FE-F959B576F149}" type="presParOf" srcId="{6664077C-EAFB-43E9-A6CE-B4C81629E731}" destId="{F0C47791-155C-4B36-B4BA-A9F39A027834}" srcOrd="8" destOrd="0" presId="urn:microsoft.com/office/officeart/2005/8/layout/default"/>
    <dgm:cxn modelId="{02B288FD-FBBA-4E8C-83EA-088B1EB35B7A}" type="presParOf" srcId="{6664077C-EAFB-43E9-A6CE-B4C81629E731}" destId="{7CDCCA4B-C350-48B9-A671-3F55EC4A473C}" srcOrd="9" destOrd="0" presId="urn:microsoft.com/office/officeart/2005/8/layout/default"/>
    <dgm:cxn modelId="{4D93AF9B-078B-42C9-A269-C66931D42204}" type="presParOf" srcId="{6664077C-EAFB-43E9-A6CE-B4C81629E731}" destId="{3A3B57C4-1F05-4489-943C-A035191108C1}" srcOrd="10" destOrd="0" presId="urn:microsoft.com/office/officeart/2005/8/layout/default"/>
    <dgm:cxn modelId="{0FE16579-8F6D-47C7-AB80-3D02BF8D1FEB}" type="presParOf" srcId="{6664077C-EAFB-43E9-A6CE-B4C81629E731}" destId="{65FF56D3-0B2E-4ABD-973E-837BB00185F0}" srcOrd="11" destOrd="0" presId="urn:microsoft.com/office/officeart/2005/8/layout/default"/>
    <dgm:cxn modelId="{2BD8C540-7523-4305-9861-65A6128EB57E}" type="presParOf" srcId="{6664077C-EAFB-43E9-A6CE-B4C81629E731}" destId="{6909359E-5B4F-43E9-A9C8-CAFCD2640230}" srcOrd="12" destOrd="0" presId="urn:microsoft.com/office/officeart/2005/8/layout/default"/>
    <dgm:cxn modelId="{E1A126E3-9BFC-4F6F-A145-5CFECE22A550}" type="presParOf" srcId="{6664077C-EAFB-43E9-A6CE-B4C81629E731}" destId="{726261AE-5D6F-4C62-A568-50F679295502}" srcOrd="13" destOrd="0" presId="urn:microsoft.com/office/officeart/2005/8/layout/default"/>
    <dgm:cxn modelId="{B4BBD3F0-D6D7-4A54-8EBC-E9D8585728A4}" type="presParOf" srcId="{6664077C-EAFB-43E9-A6CE-B4C81629E731}" destId="{2B9AC161-FCA1-4A85-B605-09CCC2821E52}" srcOrd="14" destOrd="0" presId="urn:microsoft.com/office/officeart/2005/8/layout/default"/>
    <dgm:cxn modelId="{B6D7F2FB-5A84-41AB-BAA1-67118158C461}" type="presParOf" srcId="{6664077C-EAFB-43E9-A6CE-B4C81629E731}" destId="{AB9718A6-C23E-4E2A-88C8-D8D02271E348}" srcOrd="15" destOrd="0" presId="urn:microsoft.com/office/officeart/2005/8/layout/default"/>
    <dgm:cxn modelId="{FB999397-950D-4CF5-B4A3-007B3295A708}" type="presParOf" srcId="{6664077C-EAFB-43E9-A6CE-B4C81629E731}" destId="{064F9CDB-D12E-40A4-9B29-F3FB50ABE30E}" srcOrd="16" destOrd="0" presId="urn:microsoft.com/office/officeart/2005/8/layout/default"/>
    <dgm:cxn modelId="{9A70DAF6-95A6-4C7A-9316-60FF3929751C}" type="presParOf" srcId="{6664077C-EAFB-43E9-A6CE-B4C81629E731}" destId="{EA8E9124-6DE5-4D51-A2BE-823A4EC6F9C1}" srcOrd="17" destOrd="0" presId="urn:microsoft.com/office/officeart/2005/8/layout/default"/>
    <dgm:cxn modelId="{500F09F8-EB9D-4D2B-A8A1-5EC970BACC8E}" type="presParOf" srcId="{6664077C-EAFB-43E9-A6CE-B4C81629E731}" destId="{B92BD102-2F89-4D6B-9934-C7416AFA27E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D74C46-9F04-48A0-91D7-91E0F563DDD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B3A166-095F-4F09-AEA6-AAF1351793E3}">
      <dgm:prSet phldrT="[Текст]" custT="1"/>
      <dgm:spPr>
        <a:noFill/>
      </dgm:spPr>
      <dgm:t>
        <a:bodyPr/>
        <a:lstStyle/>
        <a:p>
          <a:r>
            <a: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</a:t>
          </a:r>
          <a:r>
            <a: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Выявление актуального педагогического опыта </a:t>
          </a:r>
          <a:endParaRPr lang="ru-RU" sz="2400" dirty="0">
            <a:solidFill>
              <a:schemeClr val="bg1"/>
            </a:solidFill>
          </a:endParaRPr>
        </a:p>
      </dgm:t>
    </dgm:pt>
    <dgm:pt modelId="{4C8BE9D9-AE0F-4B31-8D45-CCC3225EE464}" type="parTrans" cxnId="{B674E49C-1B51-4A35-9216-381E649AC079}">
      <dgm:prSet/>
      <dgm:spPr/>
      <dgm:t>
        <a:bodyPr/>
        <a:lstStyle/>
        <a:p>
          <a:endParaRPr lang="ru-RU"/>
        </a:p>
      </dgm:t>
    </dgm:pt>
    <dgm:pt modelId="{5D362805-C4F0-4134-8A74-E5333EA95AD0}" type="sibTrans" cxnId="{B674E49C-1B51-4A35-9216-381E649AC079}">
      <dgm:prSet/>
      <dgm:spPr>
        <a:solidFill>
          <a:srgbClr val="FFFF00">
            <a:alpha val="90000"/>
          </a:srgbClr>
        </a:solidFill>
      </dgm:spPr>
      <dgm:t>
        <a:bodyPr/>
        <a:lstStyle/>
        <a:p>
          <a:endParaRPr lang="ru-RU"/>
        </a:p>
      </dgm:t>
    </dgm:pt>
    <dgm:pt modelId="{D6CDD6BF-FFE2-44CE-830C-5792E59499F9}">
      <dgm:prSet phldrT="[Текст]" custT="1"/>
      <dgm:spPr>
        <a:noFill/>
      </dgm:spPr>
      <dgm:t>
        <a:bodyPr/>
        <a:lstStyle/>
        <a:p>
          <a:r>
            <a:rPr lang="en-US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II</a:t>
          </a:r>
          <a:r>
            <a:rPr lang="ru-RU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Изучение  актуального педагогического опыта </a:t>
          </a:r>
          <a:endParaRPr lang="ru-RU" sz="2400" dirty="0">
            <a:solidFill>
              <a:schemeClr val="bg1"/>
            </a:solidFill>
          </a:endParaRPr>
        </a:p>
      </dgm:t>
    </dgm:pt>
    <dgm:pt modelId="{F6E1E964-BF65-4BF8-A51C-A7FD689BFE60}" type="parTrans" cxnId="{FB3DD088-0C75-4219-AEC5-16AF20F18DFA}">
      <dgm:prSet/>
      <dgm:spPr/>
      <dgm:t>
        <a:bodyPr/>
        <a:lstStyle/>
        <a:p>
          <a:endParaRPr lang="ru-RU"/>
        </a:p>
      </dgm:t>
    </dgm:pt>
    <dgm:pt modelId="{42389E16-A7FE-47E2-ABA1-5700ABFEBFB2}" type="sibTrans" cxnId="{FB3DD088-0C75-4219-AEC5-16AF20F18DFA}">
      <dgm:prSet/>
      <dgm:spPr>
        <a:solidFill>
          <a:srgbClr val="0000FF">
            <a:alpha val="89804"/>
          </a:srgbClr>
        </a:solidFill>
      </dgm:spPr>
      <dgm:t>
        <a:bodyPr/>
        <a:lstStyle/>
        <a:p>
          <a:endParaRPr lang="ru-RU"/>
        </a:p>
      </dgm:t>
    </dgm:pt>
    <dgm:pt modelId="{24F409A7-9AA4-49DA-A7CB-C763FB9D1387}">
      <dgm:prSet phldrT="[Текст]" custT="1"/>
      <dgm:spPr>
        <a:noFill/>
      </dgm:spPr>
      <dgm:t>
        <a:bodyPr/>
        <a:lstStyle/>
        <a:p>
          <a:r>
            <a:rPr lang="en-US" sz="2400" b="1" dirty="0" smtClean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rPr>
            <a:t>III</a:t>
          </a:r>
          <a:r>
            <a:rPr lang="ru-RU" sz="2400" b="1" dirty="0" smtClean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rPr>
            <a:t>  этап.   </a:t>
          </a:r>
        </a:p>
        <a:p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Обобщение  актуального педагогического опыта </a:t>
          </a:r>
          <a:endParaRPr lang="ru-RU" sz="2400" dirty="0">
            <a:solidFill>
              <a:schemeClr val="bg1"/>
            </a:solidFill>
          </a:endParaRPr>
        </a:p>
      </dgm:t>
    </dgm:pt>
    <dgm:pt modelId="{21A8D3D7-175A-4392-A431-8E5A29C916B5}" type="parTrans" cxnId="{05E2DF20-1FA0-4C16-94C0-D5FF1095A9C8}">
      <dgm:prSet/>
      <dgm:spPr/>
      <dgm:t>
        <a:bodyPr/>
        <a:lstStyle/>
        <a:p>
          <a:endParaRPr lang="ru-RU"/>
        </a:p>
      </dgm:t>
    </dgm:pt>
    <dgm:pt modelId="{CAE92A70-761B-4B4C-B8DD-637866EA4221}" type="sibTrans" cxnId="{05E2DF20-1FA0-4C16-94C0-D5FF1095A9C8}">
      <dgm:prSet/>
      <dgm:spPr>
        <a:solidFill>
          <a:srgbClr val="00CC00">
            <a:alpha val="89804"/>
          </a:srgbClr>
        </a:solidFill>
      </dgm:spPr>
      <dgm:t>
        <a:bodyPr/>
        <a:lstStyle/>
        <a:p>
          <a:endParaRPr lang="ru-RU"/>
        </a:p>
      </dgm:t>
    </dgm:pt>
    <dgm:pt modelId="{2EAB8E55-3AD0-4457-8F05-CBBEA8BC7952}">
      <dgm:prSet custT="1"/>
      <dgm:spPr>
        <a:noFill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rPr>
            <a:t>IV</a:t>
          </a:r>
          <a:r>
            <a:rPr lang="ru-RU" sz="2400" b="1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Распространение актуального педагогического опыта</a:t>
          </a:r>
          <a:r>
            <a:rPr lang="ru-RU" sz="24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D23D8DA8-95EF-44D5-92C1-2F6EA6759EBD}" type="parTrans" cxnId="{D822069D-7E7D-4899-B54D-28A70BFD9A66}">
      <dgm:prSet/>
      <dgm:spPr/>
      <dgm:t>
        <a:bodyPr/>
        <a:lstStyle/>
        <a:p>
          <a:endParaRPr lang="ru-RU"/>
        </a:p>
      </dgm:t>
    </dgm:pt>
    <dgm:pt modelId="{E1311A24-D561-4493-B417-89EA1AD02569}" type="sibTrans" cxnId="{D822069D-7E7D-4899-B54D-28A70BFD9A66}">
      <dgm:prSet/>
      <dgm:spPr>
        <a:solidFill>
          <a:srgbClr val="FF0066">
            <a:alpha val="89804"/>
          </a:srgbClr>
        </a:solidFill>
      </dgm:spPr>
      <dgm:t>
        <a:bodyPr/>
        <a:lstStyle/>
        <a:p>
          <a:endParaRPr lang="ru-RU"/>
        </a:p>
      </dgm:t>
    </dgm:pt>
    <dgm:pt modelId="{D25AA988-36B9-4326-8E91-03B50CB5C1EE}">
      <dgm:prSet/>
      <dgm:spPr/>
    </dgm:pt>
    <dgm:pt modelId="{0F0726D3-F9C3-4A40-B1FB-671A577576B1}" type="parTrans" cxnId="{0448330E-2CDB-4DDA-9667-2205018540F0}">
      <dgm:prSet/>
      <dgm:spPr/>
      <dgm:t>
        <a:bodyPr/>
        <a:lstStyle/>
        <a:p>
          <a:endParaRPr lang="ru-RU"/>
        </a:p>
      </dgm:t>
    </dgm:pt>
    <dgm:pt modelId="{D3F7F8D7-4F8A-4D8B-B641-D3030EABFEEF}" type="sibTrans" cxnId="{0448330E-2CDB-4DDA-9667-2205018540F0}">
      <dgm:prSet/>
      <dgm:spPr/>
      <dgm:t>
        <a:bodyPr/>
        <a:lstStyle/>
        <a:p>
          <a:endParaRPr lang="ru-RU"/>
        </a:p>
      </dgm:t>
    </dgm:pt>
    <dgm:pt modelId="{8B87F731-5ADC-4964-9B1E-A646CF782363}">
      <dgm:prSet/>
      <dgm:spPr/>
    </dgm:pt>
    <dgm:pt modelId="{B02A0799-0873-4711-B230-3E951366F30C}" type="parTrans" cxnId="{E5244406-D154-4F92-9A59-62E2C46A728E}">
      <dgm:prSet/>
      <dgm:spPr/>
      <dgm:t>
        <a:bodyPr/>
        <a:lstStyle/>
        <a:p>
          <a:endParaRPr lang="ru-RU"/>
        </a:p>
      </dgm:t>
    </dgm:pt>
    <dgm:pt modelId="{F075A20F-AFC8-4FA8-8F5C-47291C93AD00}" type="sibTrans" cxnId="{E5244406-D154-4F92-9A59-62E2C46A728E}">
      <dgm:prSet/>
      <dgm:spPr/>
      <dgm:t>
        <a:bodyPr/>
        <a:lstStyle/>
        <a:p>
          <a:endParaRPr lang="ru-RU"/>
        </a:p>
      </dgm:t>
    </dgm:pt>
    <dgm:pt modelId="{410EB3C3-D614-4CA9-9D83-547879442B19}">
      <dgm:prSet/>
      <dgm:spPr/>
    </dgm:pt>
    <dgm:pt modelId="{25299118-4A78-4A4E-9835-98452C057EDA}" type="parTrans" cxnId="{B42277C3-E66A-4164-B66E-5E7D9B629845}">
      <dgm:prSet/>
      <dgm:spPr/>
      <dgm:t>
        <a:bodyPr/>
        <a:lstStyle/>
        <a:p>
          <a:endParaRPr lang="ru-RU"/>
        </a:p>
      </dgm:t>
    </dgm:pt>
    <dgm:pt modelId="{6D9A65F4-8BC5-44CA-BAA2-ABF30B4AD074}" type="sibTrans" cxnId="{B42277C3-E66A-4164-B66E-5E7D9B629845}">
      <dgm:prSet/>
      <dgm:spPr/>
      <dgm:t>
        <a:bodyPr/>
        <a:lstStyle/>
        <a:p>
          <a:endParaRPr lang="ru-RU"/>
        </a:p>
      </dgm:t>
    </dgm:pt>
    <dgm:pt modelId="{782EAF42-7449-4A7C-BCE7-03EBE3D3EA3B}">
      <dgm:prSet/>
      <dgm:spPr/>
    </dgm:pt>
    <dgm:pt modelId="{04AD9B89-B885-4847-B429-CF4AACEE4FB0}" type="parTrans" cxnId="{B37D86AB-AF8A-42DD-8153-530131FBD4BA}">
      <dgm:prSet/>
      <dgm:spPr/>
      <dgm:t>
        <a:bodyPr/>
        <a:lstStyle/>
        <a:p>
          <a:endParaRPr lang="ru-RU"/>
        </a:p>
      </dgm:t>
    </dgm:pt>
    <dgm:pt modelId="{AA485936-5D29-41C7-B4BD-2E532C739996}" type="sibTrans" cxnId="{B37D86AB-AF8A-42DD-8153-530131FBD4BA}">
      <dgm:prSet/>
      <dgm:spPr/>
      <dgm:t>
        <a:bodyPr/>
        <a:lstStyle/>
        <a:p>
          <a:endParaRPr lang="ru-RU"/>
        </a:p>
      </dgm:t>
    </dgm:pt>
    <dgm:pt modelId="{B67960F2-5497-4346-B310-A827BFD4371C}">
      <dgm:prSet/>
      <dgm:spPr>
        <a:noFill/>
      </dgm:spPr>
      <dgm:t>
        <a:bodyPr/>
        <a:lstStyle/>
        <a:p>
          <a:pPr algn="ctr"/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обобщенный педагогический опыт  </a:t>
          </a:r>
          <a:endParaRPr lang="ru-RU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426979-08A7-4F45-8BF6-45D8E8B5687C}" type="parTrans" cxnId="{AB38CEB4-D3E0-4F90-9318-9199B0CB5824}">
      <dgm:prSet/>
      <dgm:spPr/>
      <dgm:t>
        <a:bodyPr/>
        <a:lstStyle/>
        <a:p>
          <a:endParaRPr lang="ru-RU"/>
        </a:p>
      </dgm:t>
    </dgm:pt>
    <dgm:pt modelId="{16C56992-B3C2-4AB8-B11F-5BD878208929}" type="sibTrans" cxnId="{AB38CEB4-D3E0-4F90-9318-9199B0CB5824}">
      <dgm:prSet/>
      <dgm:spPr/>
      <dgm:t>
        <a:bodyPr/>
        <a:lstStyle/>
        <a:p>
          <a:endParaRPr lang="ru-RU"/>
        </a:p>
      </dgm:t>
    </dgm:pt>
    <dgm:pt modelId="{32A86033-7747-433E-8CB5-4DF33465E101}">
      <dgm:prSet/>
      <dgm:spPr/>
    </dgm:pt>
    <dgm:pt modelId="{E2D3944F-4D7B-4400-9451-E416C6D20B16}" type="parTrans" cxnId="{5A1B053E-5C03-4A09-933D-11EA8F5E12BE}">
      <dgm:prSet/>
      <dgm:spPr/>
      <dgm:t>
        <a:bodyPr/>
        <a:lstStyle/>
        <a:p>
          <a:endParaRPr lang="ru-RU"/>
        </a:p>
      </dgm:t>
    </dgm:pt>
    <dgm:pt modelId="{A6B7B70F-EFF0-4D32-A6C3-EC3D7E449BF7}" type="sibTrans" cxnId="{5A1B053E-5C03-4A09-933D-11EA8F5E12BE}">
      <dgm:prSet/>
      <dgm:spPr/>
      <dgm:t>
        <a:bodyPr/>
        <a:lstStyle/>
        <a:p>
          <a:endParaRPr lang="ru-RU"/>
        </a:p>
      </dgm:t>
    </dgm:pt>
    <dgm:pt modelId="{81E663B2-70F3-4BC3-8FEC-13D8B95327DD}" type="pres">
      <dgm:prSet presAssocID="{C8D74C46-9F04-48A0-91D7-91E0F563DDD4}" presName="outerComposite" presStyleCnt="0">
        <dgm:presLayoutVars>
          <dgm:chMax val="5"/>
          <dgm:dir/>
          <dgm:resizeHandles val="exact"/>
        </dgm:presLayoutVars>
      </dgm:prSet>
      <dgm:spPr/>
    </dgm:pt>
    <dgm:pt modelId="{1D24E97E-84E0-484E-9231-A928F2779A8C}" type="pres">
      <dgm:prSet presAssocID="{C8D74C46-9F04-48A0-91D7-91E0F563DDD4}" presName="dummyMaxCanvas" presStyleCnt="0">
        <dgm:presLayoutVars/>
      </dgm:prSet>
      <dgm:spPr/>
    </dgm:pt>
    <dgm:pt modelId="{D03B3208-A4D9-47FA-986D-BF66860DADEE}" type="pres">
      <dgm:prSet presAssocID="{C8D74C46-9F04-48A0-91D7-91E0F563DDD4}" presName="FiveNodes_1" presStyleLbl="node1" presStyleIdx="0" presStyleCnt="5">
        <dgm:presLayoutVars>
          <dgm:bulletEnabled val="1"/>
        </dgm:presLayoutVars>
      </dgm:prSet>
      <dgm:spPr/>
    </dgm:pt>
    <dgm:pt modelId="{1A919F06-5DC8-49B8-A4E3-2F6A525C2E8D}" type="pres">
      <dgm:prSet presAssocID="{C8D74C46-9F04-48A0-91D7-91E0F563DDD4}" presName="FiveNodes_2" presStyleLbl="node1" presStyleIdx="1" presStyleCnt="5">
        <dgm:presLayoutVars>
          <dgm:bulletEnabled val="1"/>
        </dgm:presLayoutVars>
      </dgm:prSet>
      <dgm:spPr/>
    </dgm:pt>
    <dgm:pt modelId="{830D951F-A7E8-4E97-9AC9-147A0AEF311B}" type="pres">
      <dgm:prSet presAssocID="{C8D74C46-9F04-48A0-91D7-91E0F563DDD4}" presName="FiveNodes_3" presStyleLbl="node1" presStyleIdx="2" presStyleCnt="5">
        <dgm:presLayoutVars>
          <dgm:bulletEnabled val="1"/>
        </dgm:presLayoutVars>
      </dgm:prSet>
      <dgm:spPr/>
    </dgm:pt>
    <dgm:pt modelId="{A00E14F8-0ACD-4B86-B273-1A7DF24D4F87}" type="pres">
      <dgm:prSet presAssocID="{C8D74C46-9F04-48A0-91D7-91E0F563DDD4}" presName="FiveNodes_4" presStyleLbl="node1" presStyleIdx="3" presStyleCnt="5" custScaleX="110095">
        <dgm:presLayoutVars>
          <dgm:bulletEnabled val="1"/>
        </dgm:presLayoutVars>
      </dgm:prSet>
      <dgm:spPr/>
    </dgm:pt>
    <dgm:pt modelId="{3AAAC8D9-853D-4A9A-9625-520D732BC8F1}" type="pres">
      <dgm:prSet presAssocID="{C8D74C46-9F04-48A0-91D7-91E0F563DDD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7EFDC-25C1-446F-8E38-D8B5FE6AC659}" type="pres">
      <dgm:prSet presAssocID="{C8D74C46-9F04-48A0-91D7-91E0F563DDD4}" presName="FiveConn_1-2" presStyleLbl="fgAccFollowNode1" presStyleIdx="0" presStyleCnt="4">
        <dgm:presLayoutVars>
          <dgm:bulletEnabled val="1"/>
        </dgm:presLayoutVars>
      </dgm:prSet>
      <dgm:spPr/>
    </dgm:pt>
    <dgm:pt modelId="{C2622230-288E-4E60-ADFF-7CB7A52EBE77}" type="pres">
      <dgm:prSet presAssocID="{C8D74C46-9F04-48A0-91D7-91E0F563DDD4}" presName="FiveConn_2-3" presStyleLbl="fgAccFollowNode1" presStyleIdx="1" presStyleCnt="4">
        <dgm:presLayoutVars>
          <dgm:bulletEnabled val="1"/>
        </dgm:presLayoutVars>
      </dgm:prSet>
      <dgm:spPr/>
    </dgm:pt>
    <dgm:pt modelId="{BF0A3273-F312-4D8F-BAA8-C46CE62F15AA}" type="pres">
      <dgm:prSet presAssocID="{C8D74C46-9F04-48A0-91D7-91E0F563DDD4}" presName="FiveConn_3-4" presStyleLbl="fgAccFollowNode1" presStyleIdx="2" presStyleCnt="4">
        <dgm:presLayoutVars>
          <dgm:bulletEnabled val="1"/>
        </dgm:presLayoutVars>
      </dgm:prSet>
      <dgm:spPr/>
    </dgm:pt>
    <dgm:pt modelId="{3C8F9270-3988-4923-B4A4-EDCAC9CD5B21}" type="pres">
      <dgm:prSet presAssocID="{C8D74C46-9F04-48A0-91D7-91E0F563DDD4}" presName="FiveConn_4-5" presStyleLbl="fgAccFollowNode1" presStyleIdx="3" presStyleCnt="4">
        <dgm:presLayoutVars>
          <dgm:bulletEnabled val="1"/>
        </dgm:presLayoutVars>
      </dgm:prSet>
      <dgm:spPr/>
    </dgm:pt>
    <dgm:pt modelId="{22FAFEF4-F491-4AD6-AACB-076267B8C222}" type="pres">
      <dgm:prSet presAssocID="{C8D74C46-9F04-48A0-91D7-91E0F563DDD4}" presName="FiveNodes_1_text" presStyleLbl="node1" presStyleIdx="4" presStyleCnt="5">
        <dgm:presLayoutVars>
          <dgm:bulletEnabled val="1"/>
        </dgm:presLayoutVars>
      </dgm:prSet>
      <dgm:spPr/>
    </dgm:pt>
    <dgm:pt modelId="{D6CBA040-A5BE-4463-8357-748485A4F201}" type="pres">
      <dgm:prSet presAssocID="{C8D74C46-9F04-48A0-91D7-91E0F563DDD4}" presName="FiveNodes_2_text" presStyleLbl="node1" presStyleIdx="4" presStyleCnt="5">
        <dgm:presLayoutVars>
          <dgm:bulletEnabled val="1"/>
        </dgm:presLayoutVars>
      </dgm:prSet>
      <dgm:spPr/>
    </dgm:pt>
    <dgm:pt modelId="{31CE8D22-83D8-4AEC-9B00-5C302BB3D5D8}" type="pres">
      <dgm:prSet presAssocID="{C8D74C46-9F04-48A0-91D7-91E0F563DDD4}" presName="FiveNodes_3_text" presStyleLbl="node1" presStyleIdx="4" presStyleCnt="5">
        <dgm:presLayoutVars>
          <dgm:bulletEnabled val="1"/>
        </dgm:presLayoutVars>
      </dgm:prSet>
      <dgm:spPr/>
    </dgm:pt>
    <dgm:pt modelId="{952C164E-5166-4200-B4FB-932989FFB20C}" type="pres">
      <dgm:prSet presAssocID="{C8D74C46-9F04-48A0-91D7-91E0F563DDD4}" presName="FiveNodes_4_text" presStyleLbl="node1" presStyleIdx="4" presStyleCnt="5">
        <dgm:presLayoutVars>
          <dgm:bulletEnabled val="1"/>
        </dgm:presLayoutVars>
      </dgm:prSet>
      <dgm:spPr/>
    </dgm:pt>
    <dgm:pt modelId="{543369F4-F6A1-4E0F-8756-0E12216ABA10}" type="pres">
      <dgm:prSet presAssocID="{C8D74C46-9F04-48A0-91D7-91E0F563DDD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ED03EF-F8BB-47A0-83CC-09B5C74AA3EB}" type="presOf" srcId="{49B3A166-095F-4F09-AEA6-AAF1351793E3}" destId="{22FAFEF4-F491-4AD6-AACB-076267B8C222}" srcOrd="1" destOrd="0" presId="urn:microsoft.com/office/officeart/2005/8/layout/vProcess5"/>
    <dgm:cxn modelId="{1D95A5E0-3342-46D7-96CB-579BB6028FC4}" type="presOf" srcId="{2EAB8E55-3AD0-4457-8F05-CBBEA8BC7952}" destId="{952C164E-5166-4200-B4FB-932989FFB20C}" srcOrd="1" destOrd="0" presId="urn:microsoft.com/office/officeart/2005/8/layout/vProcess5"/>
    <dgm:cxn modelId="{B37D86AB-AF8A-42DD-8153-530131FBD4BA}" srcId="{C8D74C46-9F04-48A0-91D7-91E0F563DDD4}" destId="{782EAF42-7449-4A7C-BCE7-03EBE3D3EA3B}" srcOrd="7" destOrd="0" parTransId="{04AD9B89-B885-4847-B429-CF4AACEE4FB0}" sibTransId="{AA485936-5D29-41C7-B4BD-2E532C739996}"/>
    <dgm:cxn modelId="{FF702CAB-E4CD-4CDF-BD0E-68BD891EAAA2}" type="presOf" srcId="{2EAB8E55-3AD0-4457-8F05-CBBEA8BC7952}" destId="{A00E14F8-0ACD-4B86-B273-1A7DF24D4F87}" srcOrd="0" destOrd="0" presId="urn:microsoft.com/office/officeart/2005/8/layout/vProcess5"/>
    <dgm:cxn modelId="{3C430DF2-F0A2-4031-8341-56A2F42564F0}" type="presOf" srcId="{D6CDD6BF-FFE2-44CE-830C-5792E59499F9}" destId="{1A919F06-5DC8-49B8-A4E3-2F6A525C2E8D}" srcOrd="0" destOrd="0" presId="urn:microsoft.com/office/officeart/2005/8/layout/vProcess5"/>
    <dgm:cxn modelId="{ED2E1114-061F-4D51-BC85-ACB5621E1B90}" type="presOf" srcId="{D6CDD6BF-FFE2-44CE-830C-5792E59499F9}" destId="{D6CBA040-A5BE-4463-8357-748485A4F201}" srcOrd="1" destOrd="0" presId="urn:microsoft.com/office/officeart/2005/8/layout/vProcess5"/>
    <dgm:cxn modelId="{05E2DF20-1FA0-4C16-94C0-D5FF1095A9C8}" srcId="{C8D74C46-9F04-48A0-91D7-91E0F563DDD4}" destId="{24F409A7-9AA4-49DA-A7CB-C763FB9D1387}" srcOrd="2" destOrd="0" parTransId="{21A8D3D7-175A-4392-A431-8E5A29C916B5}" sibTransId="{CAE92A70-761B-4B4C-B8DD-637866EA4221}"/>
    <dgm:cxn modelId="{EF4A5C50-F4B1-45DE-A8CE-2D867D3E6D9C}" type="presOf" srcId="{CAE92A70-761B-4B4C-B8DD-637866EA4221}" destId="{BF0A3273-F312-4D8F-BAA8-C46CE62F15AA}" srcOrd="0" destOrd="0" presId="urn:microsoft.com/office/officeart/2005/8/layout/vProcess5"/>
    <dgm:cxn modelId="{CE282E62-6399-4A0F-B122-1327EDC4D5F9}" type="presOf" srcId="{49B3A166-095F-4F09-AEA6-AAF1351793E3}" destId="{D03B3208-A4D9-47FA-986D-BF66860DADEE}" srcOrd="0" destOrd="0" presId="urn:microsoft.com/office/officeart/2005/8/layout/vProcess5"/>
    <dgm:cxn modelId="{43792D53-5255-4D4C-A7D0-F9836408B287}" type="presOf" srcId="{B67960F2-5497-4346-B310-A827BFD4371C}" destId="{543369F4-F6A1-4E0F-8756-0E12216ABA10}" srcOrd="1" destOrd="0" presId="urn:microsoft.com/office/officeart/2005/8/layout/vProcess5"/>
    <dgm:cxn modelId="{B42277C3-E66A-4164-B66E-5E7D9B629845}" srcId="{C8D74C46-9F04-48A0-91D7-91E0F563DDD4}" destId="{410EB3C3-D614-4CA9-9D83-547879442B19}" srcOrd="6" destOrd="0" parTransId="{25299118-4A78-4A4E-9835-98452C057EDA}" sibTransId="{6D9A65F4-8BC5-44CA-BAA2-ABF30B4AD074}"/>
    <dgm:cxn modelId="{AB38CEB4-D3E0-4F90-9318-9199B0CB5824}" srcId="{C8D74C46-9F04-48A0-91D7-91E0F563DDD4}" destId="{B67960F2-5497-4346-B310-A827BFD4371C}" srcOrd="4" destOrd="0" parTransId="{04426979-08A7-4F45-8BF6-45D8E8B5687C}" sibTransId="{16C56992-B3C2-4AB8-B11F-5BD878208929}"/>
    <dgm:cxn modelId="{E4F58F9B-6B13-48DF-B715-4EDD201DC2F8}" type="presOf" srcId="{E1311A24-D561-4493-B417-89EA1AD02569}" destId="{3C8F9270-3988-4923-B4A4-EDCAC9CD5B21}" srcOrd="0" destOrd="0" presId="urn:microsoft.com/office/officeart/2005/8/layout/vProcess5"/>
    <dgm:cxn modelId="{0448330E-2CDB-4DDA-9667-2205018540F0}" srcId="{C8D74C46-9F04-48A0-91D7-91E0F563DDD4}" destId="{D25AA988-36B9-4326-8E91-03B50CB5C1EE}" srcOrd="8" destOrd="0" parTransId="{0F0726D3-F9C3-4A40-B1FB-671A577576B1}" sibTransId="{D3F7F8D7-4F8A-4D8B-B641-D3030EABFEEF}"/>
    <dgm:cxn modelId="{CC640879-70F1-4337-9F1B-DB17839C6EBA}" type="presOf" srcId="{C8D74C46-9F04-48A0-91D7-91E0F563DDD4}" destId="{81E663B2-70F3-4BC3-8FEC-13D8B95327DD}" srcOrd="0" destOrd="0" presId="urn:microsoft.com/office/officeart/2005/8/layout/vProcess5"/>
    <dgm:cxn modelId="{FB3DD088-0C75-4219-AEC5-16AF20F18DFA}" srcId="{C8D74C46-9F04-48A0-91D7-91E0F563DDD4}" destId="{D6CDD6BF-FFE2-44CE-830C-5792E59499F9}" srcOrd="1" destOrd="0" parTransId="{F6E1E964-BF65-4BF8-A51C-A7FD689BFE60}" sibTransId="{42389E16-A7FE-47E2-ABA1-5700ABFEBFB2}"/>
    <dgm:cxn modelId="{5A1B053E-5C03-4A09-933D-11EA8F5E12BE}" srcId="{C8D74C46-9F04-48A0-91D7-91E0F563DDD4}" destId="{32A86033-7747-433E-8CB5-4DF33465E101}" srcOrd="5" destOrd="0" parTransId="{E2D3944F-4D7B-4400-9451-E416C6D20B16}" sibTransId="{A6B7B70F-EFF0-4D32-A6C3-EC3D7E449BF7}"/>
    <dgm:cxn modelId="{FD869BF0-70A2-4512-958B-93B88111E4E7}" type="presOf" srcId="{5D362805-C4F0-4134-8A74-E5333EA95AD0}" destId="{B8B7EFDC-25C1-446F-8E38-D8B5FE6AC659}" srcOrd="0" destOrd="0" presId="urn:microsoft.com/office/officeart/2005/8/layout/vProcess5"/>
    <dgm:cxn modelId="{D822069D-7E7D-4899-B54D-28A70BFD9A66}" srcId="{C8D74C46-9F04-48A0-91D7-91E0F563DDD4}" destId="{2EAB8E55-3AD0-4457-8F05-CBBEA8BC7952}" srcOrd="3" destOrd="0" parTransId="{D23D8DA8-95EF-44D5-92C1-2F6EA6759EBD}" sibTransId="{E1311A24-D561-4493-B417-89EA1AD02569}"/>
    <dgm:cxn modelId="{F171EB7E-08F4-4208-B8FD-2934CE3415D9}" type="presOf" srcId="{B67960F2-5497-4346-B310-A827BFD4371C}" destId="{3AAAC8D9-853D-4A9A-9625-520D732BC8F1}" srcOrd="0" destOrd="0" presId="urn:microsoft.com/office/officeart/2005/8/layout/vProcess5"/>
    <dgm:cxn modelId="{39F5DF82-2C7D-4B15-890E-5E5274264654}" type="presOf" srcId="{24F409A7-9AA4-49DA-A7CB-C763FB9D1387}" destId="{31CE8D22-83D8-4AEC-9B00-5C302BB3D5D8}" srcOrd="1" destOrd="0" presId="urn:microsoft.com/office/officeart/2005/8/layout/vProcess5"/>
    <dgm:cxn modelId="{B674E49C-1B51-4A35-9216-381E649AC079}" srcId="{C8D74C46-9F04-48A0-91D7-91E0F563DDD4}" destId="{49B3A166-095F-4F09-AEA6-AAF1351793E3}" srcOrd="0" destOrd="0" parTransId="{4C8BE9D9-AE0F-4B31-8D45-CCC3225EE464}" sibTransId="{5D362805-C4F0-4134-8A74-E5333EA95AD0}"/>
    <dgm:cxn modelId="{E5244406-D154-4F92-9A59-62E2C46A728E}" srcId="{C8D74C46-9F04-48A0-91D7-91E0F563DDD4}" destId="{8B87F731-5ADC-4964-9B1E-A646CF782363}" srcOrd="9" destOrd="0" parTransId="{B02A0799-0873-4711-B230-3E951366F30C}" sibTransId="{F075A20F-AFC8-4FA8-8F5C-47291C93AD00}"/>
    <dgm:cxn modelId="{F4041EE9-8CC2-4F2C-AFD1-0426CB152109}" type="presOf" srcId="{42389E16-A7FE-47E2-ABA1-5700ABFEBFB2}" destId="{C2622230-288E-4E60-ADFF-7CB7A52EBE77}" srcOrd="0" destOrd="0" presId="urn:microsoft.com/office/officeart/2005/8/layout/vProcess5"/>
    <dgm:cxn modelId="{E038EEB1-94ED-4399-8404-FD7D02F47969}" type="presOf" srcId="{24F409A7-9AA4-49DA-A7CB-C763FB9D1387}" destId="{830D951F-A7E8-4E97-9AC9-147A0AEF311B}" srcOrd="0" destOrd="0" presId="urn:microsoft.com/office/officeart/2005/8/layout/vProcess5"/>
    <dgm:cxn modelId="{E328DBE4-838B-48F2-9B3A-76A50CD30D26}" type="presParOf" srcId="{81E663B2-70F3-4BC3-8FEC-13D8B95327DD}" destId="{1D24E97E-84E0-484E-9231-A928F2779A8C}" srcOrd="0" destOrd="0" presId="urn:microsoft.com/office/officeart/2005/8/layout/vProcess5"/>
    <dgm:cxn modelId="{7634FB73-69CB-491F-ABD5-9F48088F5975}" type="presParOf" srcId="{81E663B2-70F3-4BC3-8FEC-13D8B95327DD}" destId="{D03B3208-A4D9-47FA-986D-BF66860DADEE}" srcOrd="1" destOrd="0" presId="urn:microsoft.com/office/officeart/2005/8/layout/vProcess5"/>
    <dgm:cxn modelId="{893E9EF4-F825-4307-B1F9-E0DA34E4D69C}" type="presParOf" srcId="{81E663B2-70F3-4BC3-8FEC-13D8B95327DD}" destId="{1A919F06-5DC8-49B8-A4E3-2F6A525C2E8D}" srcOrd="2" destOrd="0" presId="urn:microsoft.com/office/officeart/2005/8/layout/vProcess5"/>
    <dgm:cxn modelId="{83643AE1-84C5-4D0B-8680-EBEB9DFD9DF1}" type="presParOf" srcId="{81E663B2-70F3-4BC3-8FEC-13D8B95327DD}" destId="{830D951F-A7E8-4E97-9AC9-147A0AEF311B}" srcOrd="3" destOrd="0" presId="urn:microsoft.com/office/officeart/2005/8/layout/vProcess5"/>
    <dgm:cxn modelId="{2E68F536-96E0-4996-A7FF-FF0B7E6BF602}" type="presParOf" srcId="{81E663B2-70F3-4BC3-8FEC-13D8B95327DD}" destId="{A00E14F8-0ACD-4B86-B273-1A7DF24D4F87}" srcOrd="4" destOrd="0" presId="urn:microsoft.com/office/officeart/2005/8/layout/vProcess5"/>
    <dgm:cxn modelId="{47B9080E-9217-4EB0-B820-5931B1FA2948}" type="presParOf" srcId="{81E663B2-70F3-4BC3-8FEC-13D8B95327DD}" destId="{3AAAC8D9-853D-4A9A-9625-520D732BC8F1}" srcOrd="5" destOrd="0" presId="urn:microsoft.com/office/officeart/2005/8/layout/vProcess5"/>
    <dgm:cxn modelId="{15104603-4FD1-40B9-9AAB-431DE0A38D33}" type="presParOf" srcId="{81E663B2-70F3-4BC3-8FEC-13D8B95327DD}" destId="{B8B7EFDC-25C1-446F-8E38-D8B5FE6AC659}" srcOrd="6" destOrd="0" presId="urn:microsoft.com/office/officeart/2005/8/layout/vProcess5"/>
    <dgm:cxn modelId="{7ECDBF16-CB2E-44AB-A3EF-B5FC3A09D612}" type="presParOf" srcId="{81E663B2-70F3-4BC3-8FEC-13D8B95327DD}" destId="{C2622230-288E-4E60-ADFF-7CB7A52EBE77}" srcOrd="7" destOrd="0" presId="urn:microsoft.com/office/officeart/2005/8/layout/vProcess5"/>
    <dgm:cxn modelId="{5670DD85-B9E5-4689-8F5C-FB1F1237CDBA}" type="presParOf" srcId="{81E663B2-70F3-4BC3-8FEC-13D8B95327DD}" destId="{BF0A3273-F312-4D8F-BAA8-C46CE62F15AA}" srcOrd="8" destOrd="0" presId="urn:microsoft.com/office/officeart/2005/8/layout/vProcess5"/>
    <dgm:cxn modelId="{F71A3E38-8FE2-4D73-B6AE-41BCF57914F8}" type="presParOf" srcId="{81E663B2-70F3-4BC3-8FEC-13D8B95327DD}" destId="{3C8F9270-3988-4923-B4A4-EDCAC9CD5B21}" srcOrd="9" destOrd="0" presId="urn:microsoft.com/office/officeart/2005/8/layout/vProcess5"/>
    <dgm:cxn modelId="{AB4DD196-70A2-447D-A100-FCA185A7F852}" type="presParOf" srcId="{81E663B2-70F3-4BC3-8FEC-13D8B95327DD}" destId="{22FAFEF4-F491-4AD6-AACB-076267B8C222}" srcOrd="10" destOrd="0" presId="urn:microsoft.com/office/officeart/2005/8/layout/vProcess5"/>
    <dgm:cxn modelId="{A6CC5A87-26A6-4BCF-AAE3-0E21944DE2BA}" type="presParOf" srcId="{81E663B2-70F3-4BC3-8FEC-13D8B95327DD}" destId="{D6CBA040-A5BE-4463-8357-748485A4F201}" srcOrd="11" destOrd="0" presId="urn:microsoft.com/office/officeart/2005/8/layout/vProcess5"/>
    <dgm:cxn modelId="{52E23ABD-CEF3-4979-ADC3-0D05F341DDA4}" type="presParOf" srcId="{81E663B2-70F3-4BC3-8FEC-13D8B95327DD}" destId="{31CE8D22-83D8-4AEC-9B00-5C302BB3D5D8}" srcOrd="12" destOrd="0" presId="urn:microsoft.com/office/officeart/2005/8/layout/vProcess5"/>
    <dgm:cxn modelId="{9C19FA20-6334-4ACC-B2C7-327A1C9C72F3}" type="presParOf" srcId="{81E663B2-70F3-4BC3-8FEC-13D8B95327DD}" destId="{952C164E-5166-4200-B4FB-932989FFB20C}" srcOrd="13" destOrd="0" presId="urn:microsoft.com/office/officeart/2005/8/layout/vProcess5"/>
    <dgm:cxn modelId="{2630D683-C3D3-44EA-912F-B1B7CB1F3382}" type="presParOf" srcId="{81E663B2-70F3-4BC3-8FEC-13D8B95327DD}" destId="{543369F4-F6A1-4E0F-8756-0E12216ABA1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4DCA1-94E1-4470-B838-BB5E13B8D631}">
      <dsp:nvSpPr>
        <dsp:cNvPr id="0" name=""/>
        <dsp:cNvSpPr/>
      </dsp:nvSpPr>
      <dsp:spPr>
        <a:xfrm>
          <a:off x="212470" y="1948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актуальность</a:t>
          </a:r>
          <a:endParaRPr lang="ru-RU" sz="2400" b="1" kern="1200" dirty="0"/>
        </a:p>
      </dsp:txBody>
      <dsp:txXfrm>
        <a:off x="212470" y="1948"/>
        <a:ext cx="2625136" cy="1575081"/>
      </dsp:txXfrm>
    </dsp:sp>
    <dsp:sp modelId="{A9F11E66-9806-4F7F-B6D0-D98F8DCA8C87}">
      <dsp:nvSpPr>
        <dsp:cNvPr id="0" name=""/>
        <dsp:cNvSpPr/>
      </dsp:nvSpPr>
      <dsp:spPr>
        <a:xfrm>
          <a:off x="3100120" y="1948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новизна</a:t>
          </a:r>
          <a:endParaRPr lang="ru-RU" sz="2400" b="1" kern="1200" dirty="0"/>
        </a:p>
      </dsp:txBody>
      <dsp:txXfrm>
        <a:off x="3100120" y="1948"/>
        <a:ext cx="2625136" cy="1575081"/>
      </dsp:txXfrm>
    </dsp:sp>
    <dsp:sp modelId="{F1B13C74-CFBC-4D08-B123-92B707E78EAD}">
      <dsp:nvSpPr>
        <dsp:cNvPr id="0" name=""/>
        <dsp:cNvSpPr/>
      </dsp:nvSpPr>
      <dsp:spPr>
        <a:xfrm>
          <a:off x="5987770" y="1948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результативность</a:t>
          </a:r>
          <a:endParaRPr lang="ru-RU" sz="2500" b="1" kern="1200" dirty="0"/>
        </a:p>
      </dsp:txBody>
      <dsp:txXfrm>
        <a:off x="5987770" y="1948"/>
        <a:ext cx="2625136" cy="1575081"/>
      </dsp:txXfrm>
    </dsp:sp>
    <dsp:sp modelId="{37DA7945-F2A4-4E7C-ADE1-2A5BF9A6D425}">
      <dsp:nvSpPr>
        <dsp:cNvPr id="0" name=""/>
        <dsp:cNvSpPr/>
      </dsp:nvSpPr>
      <dsp:spPr>
        <a:xfrm>
          <a:off x="8875421" y="1948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стабильность</a:t>
          </a:r>
          <a:endParaRPr lang="ru-RU" sz="2500" b="1" kern="1200" dirty="0"/>
        </a:p>
      </dsp:txBody>
      <dsp:txXfrm>
        <a:off x="8875421" y="1948"/>
        <a:ext cx="2625136" cy="1575081"/>
      </dsp:txXfrm>
    </dsp:sp>
    <dsp:sp modelId="{F0C47791-155C-4B36-B4BA-A9F39A027834}">
      <dsp:nvSpPr>
        <dsp:cNvPr id="0" name=""/>
        <dsp:cNvSpPr/>
      </dsp:nvSpPr>
      <dsp:spPr>
        <a:xfrm>
          <a:off x="212470" y="1839544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научность</a:t>
          </a:r>
          <a:endParaRPr lang="ru-RU" sz="2500" b="1" kern="1200" dirty="0"/>
        </a:p>
      </dsp:txBody>
      <dsp:txXfrm>
        <a:off x="212470" y="1839544"/>
        <a:ext cx="2625136" cy="1575081"/>
      </dsp:txXfrm>
    </dsp:sp>
    <dsp:sp modelId="{3A3B57C4-1F05-4489-943C-A035191108C1}">
      <dsp:nvSpPr>
        <dsp:cNvPr id="0" name=""/>
        <dsp:cNvSpPr/>
      </dsp:nvSpPr>
      <dsp:spPr>
        <a:xfrm>
          <a:off x="3100120" y="1839544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оптимальность</a:t>
          </a:r>
          <a:endParaRPr lang="ru-RU" sz="2500" b="1" kern="1200" dirty="0"/>
        </a:p>
      </dsp:txBody>
      <dsp:txXfrm>
        <a:off x="3100120" y="1839544"/>
        <a:ext cx="2625136" cy="1575081"/>
      </dsp:txXfrm>
    </dsp:sp>
    <dsp:sp modelId="{6909359E-5B4F-43E9-A9C8-CAFCD2640230}">
      <dsp:nvSpPr>
        <dsp:cNvPr id="0" name=""/>
        <dsp:cNvSpPr/>
      </dsp:nvSpPr>
      <dsp:spPr>
        <a:xfrm>
          <a:off x="5987770" y="1839544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возможность</a:t>
          </a:r>
          <a:endParaRPr lang="ru-RU" sz="2500" b="1" kern="1200" dirty="0"/>
        </a:p>
      </dsp:txBody>
      <dsp:txXfrm>
        <a:off x="5987770" y="1839544"/>
        <a:ext cx="2625136" cy="1575081"/>
      </dsp:txXfrm>
    </dsp:sp>
    <dsp:sp modelId="{2B9AC161-FCA1-4A85-B605-09CCC2821E52}">
      <dsp:nvSpPr>
        <dsp:cNvPr id="0" name=""/>
        <dsp:cNvSpPr/>
      </dsp:nvSpPr>
      <dsp:spPr>
        <a:xfrm>
          <a:off x="8875421" y="1839544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технологичность</a:t>
          </a:r>
          <a:endParaRPr lang="ru-RU" sz="2500" b="1" kern="1200" dirty="0"/>
        </a:p>
      </dsp:txBody>
      <dsp:txXfrm>
        <a:off x="8875421" y="1839544"/>
        <a:ext cx="2625136" cy="1575081"/>
      </dsp:txXfrm>
    </dsp:sp>
    <dsp:sp modelId="{064F9CDB-D12E-40A4-9B29-F3FB50ABE30E}">
      <dsp:nvSpPr>
        <dsp:cNvPr id="0" name=""/>
        <dsp:cNvSpPr/>
      </dsp:nvSpPr>
      <dsp:spPr>
        <a:xfrm>
          <a:off x="3100120" y="3677139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длительность</a:t>
          </a:r>
          <a:r>
            <a:rPr lang="ru-RU" sz="2500" kern="1200" dirty="0" smtClean="0"/>
            <a:t> </a:t>
          </a:r>
          <a:endParaRPr lang="ru-RU" sz="2500" kern="1200" dirty="0"/>
        </a:p>
      </dsp:txBody>
      <dsp:txXfrm>
        <a:off x="3100120" y="3677139"/>
        <a:ext cx="2625136" cy="1575081"/>
      </dsp:txXfrm>
    </dsp:sp>
    <dsp:sp modelId="{B92BD102-2F89-4D6B-9934-C7416AFA27E4}">
      <dsp:nvSpPr>
        <dsp:cNvPr id="0" name=""/>
        <dsp:cNvSpPr/>
      </dsp:nvSpPr>
      <dsp:spPr>
        <a:xfrm>
          <a:off x="5987770" y="3677139"/>
          <a:ext cx="2625136" cy="1575081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распространение</a:t>
          </a:r>
          <a:endParaRPr lang="ru-RU" sz="2500" b="1" kern="1200" dirty="0"/>
        </a:p>
      </dsp:txBody>
      <dsp:txXfrm>
        <a:off x="5987770" y="3677139"/>
        <a:ext cx="2625136" cy="1575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B3208-A4D9-47FA-986D-BF66860DADEE}">
      <dsp:nvSpPr>
        <dsp:cNvPr id="0" name=""/>
        <dsp:cNvSpPr/>
      </dsp:nvSpPr>
      <dsp:spPr>
        <a:xfrm>
          <a:off x="0" y="0"/>
          <a:ext cx="8395969" cy="90011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I</a:t>
          </a:r>
          <a:r>
            <a:rPr lang="ru-RU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Выявление актуального педагогического опыта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6363" y="26363"/>
        <a:ext cx="7319365" cy="847386"/>
      </dsp:txXfrm>
    </dsp:sp>
    <dsp:sp modelId="{1A919F06-5DC8-49B8-A4E3-2F6A525C2E8D}">
      <dsp:nvSpPr>
        <dsp:cNvPr id="0" name=""/>
        <dsp:cNvSpPr/>
      </dsp:nvSpPr>
      <dsp:spPr>
        <a:xfrm>
          <a:off x="626971" y="1025128"/>
          <a:ext cx="8395969" cy="90011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II</a:t>
          </a:r>
          <a:r>
            <a:rPr lang="ru-RU" sz="24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Изучение  актуального педагогического опыта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653334" y="1051491"/>
        <a:ext cx="7131198" cy="847386"/>
      </dsp:txXfrm>
    </dsp:sp>
    <dsp:sp modelId="{830D951F-A7E8-4E97-9AC9-147A0AEF311B}">
      <dsp:nvSpPr>
        <dsp:cNvPr id="0" name=""/>
        <dsp:cNvSpPr/>
      </dsp:nvSpPr>
      <dsp:spPr>
        <a:xfrm>
          <a:off x="1253943" y="2050256"/>
          <a:ext cx="8395969" cy="90011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rPr>
            <a:t>III</a:t>
          </a:r>
          <a:r>
            <a:rPr lang="ru-RU" sz="2400" b="1" kern="1200" dirty="0" smtClean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rPr>
            <a:t>  этап.  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Обобщение  актуального педагогического опыта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1280306" y="2076619"/>
        <a:ext cx="7131198" cy="847386"/>
      </dsp:txXfrm>
    </dsp:sp>
    <dsp:sp modelId="{A00E14F8-0ACD-4B86-B273-1A7DF24D4F87}">
      <dsp:nvSpPr>
        <dsp:cNvPr id="0" name=""/>
        <dsp:cNvSpPr/>
      </dsp:nvSpPr>
      <dsp:spPr>
        <a:xfrm>
          <a:off x="1457128" y="3075384"/>
          <a:ext cx="9243543" cy="90011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kern="1200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rPr>
            <a:t>IV</a:t>
          </a:r>
          <a:r>
            <a:rPr lang="ru-RU" sz="2400" b="1" kern="1200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rPr>
            <a:t> этап.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Распространение актуального педагогического опыта</a:t>
          </a:r>
          <a:r>
            <a:rPr lang="ru-RU" sz="2400" b="1" i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1483491" y="3101747"/>
        <a:ext cx="7856416" cy="847386"/>
      </dsp:txXfrm>
    </dsp:sp>
    <dsp:sp modelId="{3AAAC8D9-853D-4A9A-9625-520D732BC8F1}">
      <dsp:nvSpPr>
        <dsp:cNvPr id="0" name=""/>
        <dsp:cNvSpPr/>
      </dsp:nvSpPr>
      <dsp:spPr>
        <a:xfrm>
          <a:off x="2507887" y="4100512"/>
          <a:ext cx="8395969" cy="900112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обобщенный педагогический опыт  </a:t>
          </a:r>
          <a:endParaRPr lang="ru-RU" sz="34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34250" y="4126875"/>
        <a:ext cx="7131198" cy="847386"/>
      </dsp:txXfrm>
    </dsp:sp>
    <dsp:sp modelId="{B8B7EFDC-25C1-446F-8E38-D8B5FE6AC659}">
      <dsp:nvSpPr>
        <dsp:cNvPr id="0" name=""/>
        <dsp:cNvSpPr/>
      </dsp:nvSpPr>
      <dsp:spPr>
        <a:xfrm>
          <a:off x="7810896" y="657582"/>
          <a:ext cx="585073" cy="585073"/>
        </a:xfrm>
        <a:prstGeom prst="downArrow">
          <a:avLst>
            <a:gd name="adj1" fmla="val 55000"/>
            <a:gd name="adj2" fmla="val 45000"/>
          </a:avLst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7942537" y="657582"/>
        <a:ext cx="321791" cy="440267"/>
      </dsp:txXfrm>
    </dsp:sp>
    <dsp:sp modelId="{C2622230-288E-4E60-ADFF-7CB7A52EBE77}">
      <dsp:nvSpPr>
        <dsp:cNvPr id="0" name=""/>
        <dsp:cNvSpPr/>
      </dsp:nvSpPr>
      <dsp:spPr>
        <a:xfrm>
          <a:off x="8437868" y="1682710"/>
          <a:ext cx="585073" cy="585073"/>
        </a:xfrm>
        <a:prstGeom prst="downArrow">
          <a:avLst>
            <a:gd name="adj1" fmla="val 55000"/>
            <a:gd name="adj2" fmla="val 45000"/>
          </a:avLst>
        </a:prstGeom>
        <a:solidFill>
          <a:srgbClr val="0000FF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8569509" y="1682710"/>
        <a:ext cx="321791" cy="440267"/>
      </dsp:txXfrm>
    </dsp:sp>
    <dsp:sp modelId="{BF0A3273-F312-4D8F-BAA8-C46CE62F15AA}">
      <dsp:nvSpPr>
        <dsp:cNvPr id="0" name=""/>
        <dsp:cNvSpPr/>
      </dsp:nvSpPr>
      <dsp:spPr>
        <a:xfrm>
          <a:off x="9064840" y="2692836"/>
          <a:ext cx="585073" cy="585073"/>
        </a:xfrm>
        <a:prstGeom prst="downArrow">
          <a:avLst>
            <a:gd name="adj1" fmla="val 55000"/>
            <a:gd name="adj2" fmla="val 45000"/>
          </a:avLst>
        </a:prstGeom>
        <a:solidFill>
          <a:srgbClr val="00CC00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9196481" y="2692836"/>
        <a:ext cx="321791" cy="440267"/>
      </dsp:txXfrm>
    </dsp:sp>
    <dsp:sp modelId="{3C8F9270-3988-4923-B4A4-EDCAC9CD5B21}">
      <dsp:nvSpPr>
        <dsp:cNvPr id="0" name=""/>
        <dsp:cNvSpPr/>
      </dsp:nvSpPr>
      <dsp:spPr>
        <a:xfrm>
          <a:off x="9691812" y="3727965"/>
          <a:ext cx="585073" cy="585073"/>
        </a:xfrm>
        <a:prstGeom prst="downArrow">
          <a:avLst>
            <a:gd name="adj1" fmla="val 55000"/>
            <a:gd name="adj2" fmla="val 45000"/>
          </a:avLst>
        </a:prstGeom>
        <a:solidFill>
          <a:srgbClr val="FF0066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9823453" y="3727965"/>
        <a:ext cx="321791" cy="440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0622-D0AF-4D9F-83CD-AC93D6996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96BD80-5497-42BE-A928-A7ADD7906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CF9D9-B85A-412E-AC55-8D3A36A5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E87CF3-F804-4EF6-BA64-87CE33B6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75F602-299B-4D32-869D-01365258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4AC2893-F84F-476C-8B23-D901B41D1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2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3FB75-3F00-47FE-B1B4-8287FB1CA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674DE1-5F66-4E6D-9F32-63F356BC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042E44-6CCF-4CD0-97F6-439B405F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30B808-52A8-463D-9DD3-28E712D7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95277C-B26D-448D-A30F-C4F2D6024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1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3178035-94AD-4EFB-9CB9-9532B04DA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38B731-22CF-414F-BD02-4B5149262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73589C-1CBE-4DE1-80A9-E0B2B55B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1E7138-07AB-49E4-8CEC-875B962D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0903DA-9B35-438A-BB8F-84A5E43A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9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3A2F6-9190-4881-B23E-8F8BAD3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39D2A0-026C-43D9-A9FE-EA3282D21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5E0E78-08C5-47D3-95CB-040F7BB7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A40A5B-6687-4513-9C51-65A1AA88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FEE1F2-FA2F-4E16-B040-36B18A954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C583C-E392-4676-A84A-1ABCBA1E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74ACB6-660D-40B9-A814-6F2CEE78E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28006C-BD33-4481-8F85-20454BC42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061673-F670-4DFC-A69B-DA44CA2EC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B9969B-C378-4945-8DE7-BADE4ADB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43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D94BE-31EB-48A5-ADEE-869B1241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B2EEFF-7B81-43F5-9B4F-B42E3393E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06EF55-9FF2-44D0-B25E-615D1D945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4CE673-2292-4F8C-AA82-F3371452C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6795BD-FC78-474A-830E-70FACDE03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70C3EE-4C85-4C2A-8FB0-BF2AC86B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07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30947-53C0-4455-96CA-E17F3FD7D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214CD2-B8A0-4191-97F3-FE81B0E42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4796E5-B12C-43A6-B4F8-6D8802AEB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8808CA2-EAE5-4D86-85F1-2A827A4F3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CF1FC5-9787-4DE1-BE40-696C8BE82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B18561F-251F-4F89-9824-9B1968826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D14A7D-2C95-4FE3-8BB5-A7D8E4AF6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8F5D75A-2DAE-41CE-A510-C39705CB0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31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5DFEC-338D-43A0-90E5-78D47309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D0D913-FA99-4466-958C-C22F8117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CEA489E-E3F4-499B-BE8D-DE8DACC0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17D224-1F20-4ED8-8687-BD76E3A2A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71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5AAD2F-2CCF-44B8-BAAD-CC9A5C9F8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AC7FF49-EA3C-46ED-BB03-69288AA5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A03E543-2D4D-4476-A483-E031A44EB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3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8523CE-87CE-4AFF-B4FE-22A3EFC24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C5E48-8779-4EFD-876F-05FDC613F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A08FDB4-FC4E-48B8-887B-BBF145478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3E36DB-ECCF-4548-B866-DB7E8C452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4CF1E9-37BC-46CC-9AA1-A6FD1345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F7284B-4618-46C1-B633-2E6C5B2FD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1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875633-BE41-4B6B-95C4-E88F11FD4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DB94FE-44AA-4312-825D-149C32FF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B84723-1CF5-4E0B-B401-EFC43ADCE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90A342-B03A-477A-94C4-B5CE7CFC6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3A06C2-AA25-42F3-B020-C432D2782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D3ACB8-1925-4482-A715-E54C09FB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1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6392C1-BF44-4C56-B7FD-2F278A584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C40AD7-2FA8-4665-A897-510A10E08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A7CCF3-FEDC-4B36-A225-04DE3CB47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A7A5E-9BE3-4F29-B2A9-322DF15C1363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28516B-5EBA-439A-8991-47EBFCD2C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C10417-EAB9-4B1A-8D55-C0E2D4D34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08F86-48C6-4C51-83D8-7EC633860DFD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D317D62-2842-4958-9343-CF04BBA4D36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54ABC3-3EE7-4080-ABA2-358EF5AAD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6606" y="378823"/>
            <a:ext cx="7994467" cy="3095897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AF0A2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Обобщение педагогического опыта</a:t>
            </a:r>
            <a:endParaRPr lang="ru-RU" sz="7200" b="1" dirty="0">
              <a:solidFill>
                <a:srgbClr val="FAF0A2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DB7B66-229A-4B82-9485-EC1EDBEF2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9782" y="4950824"/>
            <a:ext cx="7010664" cy="1606730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Семинар в рамках институционального проекта «Опыт. Взаимообучение. Результат»</a:t>
            </a:r>
          </a:p>
          <a:p>
            <a:pPr algn="r"/>
            <a:r>
              <a:rPr lang="ru-RU" dirty="0" smtClean="0">
                <a:solidFill>
                  <a:schemeClr val="bg1"/>
                </a:solidFill>
              </a:rPr>
              <a:t>Оборина Н.А._11.10.2021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3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Педагогический опыт может быть обобщен и представлен в виде: 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описания в полном объеме или отдельных фрагментов;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раскрытия </a:t>
            </a:r>
            <a:r>
              <a:rPr lang="ru-RU" dirty="0">
                <a:solidFill>
                  <a:schemeClr val="bg1"/>
                </a:solidFill>
              </a:rPr>
              <a:t>способов и приемов, дающих положительный эффект</a:t>
            </a:r>
            <a:r>
              <a:rPr lang="ru-RU" dirty="0" smtClean="0">
                <a:solidFill>
                  <a:schemeClr val="bg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анализа </a:t>
            </a:r>
            <a:r>
              <a:rPr lang="ru-RU" dirty="0">
                <a:solidFill>
                  <a:schemeClr val="bg1"/>
                </a:solidFill>
              </a:rPr>
              <a:t>и описания достигнутых результатов;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анализа </a:t>
            </a:r>
            <a:r>
              <a:rPr lang="ru-RU" dirty="0">
                <a:solidFill>
                  <a:schemeClr val="bg1"/>
                </a:solidFill>
              </a:rPr>
              <a:t>и описания стиля работы педагога;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длительного </a:t>
            </a:r>
            <a:r>
              <a:rPr lang="ru-RU" dirty="0">
                <a:solidFill>
                  <a:schemeClr val="bg1"/>
                </a:solidFill>
              </a:rPr>
              <a:t>анализа и описания системы работы и др.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Обобщение </a:t>
            </a:r>
            <a:r>
              <a:rPr lang="ru-RU" dirty="0">
                <a:solidFill>
                  <a:schemeClr val="bg1"/>
                </a:solidFill>
              </a:rPr>
              <a:t>опыта необходимо отличать от простого его описания.</a:t>
            </a:r>
          </a:p>
        </p:txBody>
      </p:sp>
    </p:spTree>
    <p:extLst>
      <p:ext uri="{BB962C8B-B14F-4D97-AF65-F5344CB8AC3E}">
        <p14:creationId xmlns:p14="http://schemas.microsoft.com/office/powerpoint/2010/main" val="2041941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 При обобщении и описании опыта необходимо ответить на вопросы: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1. Что я делаю? (предмет деятельности)</a:t>
            </a:r>
          </a:p>
          <a:p>
            <a:r>
              <a:rPr lang="ru-RU" dirty="0">
                <a:solidFill>
                  <a:schemeClr val="bg1"/>
                </a:solidFill>
              </a:rPr>
              <a:t>2. Для чего я это делаю? (какова цель?)</a:t>
            </a:r>
          </a:p>
          <a:p>
            <a:r>
              <a:rPr lang="ru-RU" dirty="0">
                <a:solidFill>
                  <a:schemeClr val="bg1"/>
                </a:solidFill>
              </a:rPr>
              <a:t>3. Как я это делаю? (алгоритмы, формы, методы)</a:t>
            </a:r>
          </a:p>
          <a:p>
            <a:r>
              <a:rPr lang="ru-RU" dirty="0">
                <a:solidFill>
                  <a:schemeClr val="bg1"/>
                </a:solidFill>
              </a:rPr>
              <a:t>4. Какой это дает результат?</a:t>
            </a:r>
          </a:p>
          <a:p>
            <a:r>
              <a:rPr lang="ru-RU" dirty="0">
                <a:solidFill>
                  <a:schemeClr val="bg1"/>
                </a:solidFill>
              </a:rPr>
              <a:t>5. За счет чего этот результат достигнут?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979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Педагогический опыт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0" name="Объект 2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практических знаний, умений и навыков, приобретенных педагогом в практической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ПО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977985"/>
              </p:ext>
            </p:extLst>
          </p:nvPr>
        </p:nvGraphicFramePr>
        <p:xfrm>
          <a:off x="838200" y="979713"/>
          <a:ext cx="10515600" cy="5008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0840">
                  <a:extLst>
                    <a:ext uri="{9D8B030D-6E8A-4147-A177-3AD203B41FA5}">
                      <a16:colId xmlns:a16="http://schemas.microsoft.com/office/drawing/2014/main" val="2556023870"/>
                    </a:ext>
                  </a:extLst>
                </a:gridCol>
                <a:gridCol w="7604760">
                  <a:extLst>
                    <a:ext uri="{9D8B030D-6E8A-4147-A177-3AD203B41FA5}">
                      <a16:colId xmlns:a16="http://schemas.microsoft.com/office/drawing/2014/main" val="2847608838"/>
                    </a:ext>
                  </a:extLst>
                </a:gridCol>
              </a:tblGrid>
              <a:tr h="14369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исторический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результаты педагогической теории и практики, полученные на протяжении всей истории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582697"/>
                  </a:ext>
                </a:extLst>
              </a:tr>
              <a:tr h="1384662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массовый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результаты педагогической теории и практики, широко применяются в деятельности большинства педагогов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65366"/>
                  </a:ext>
                </a:extLst>
              </a:tr>
              <a:tr h="1093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актуальный </a:t>
                      </a:r>
                      <a:endParaRPr lang="ru-RU" sz="24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творческий поиск, новизна, оригинальность</a:t>
                      </a:r>
                    </a:p>
                    <a:p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073476"/>
                  </a:ext>
                </a:extLst>
              </a:tr>
              <a:tr h="1093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новаторский</a:t>
                      </a:r>
                    </a:p>
                    <a:p>
                      <a:endParaRPr lang="ru-RU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новизна, открытие, изобретение, авторство</a:t>
                      </a:r>
                    </a:p>
                    <a:p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999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74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ПО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35973"/>
              </p:ext>
            </p:extLst>
          </p:nvPr>
        </p:nvGraphicFramePr>
        <p:xfrm>
          <a:off x="246743" y="1262744"/>
          <a:ext cx="11713028" cy="525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7056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7982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работы 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446988"/>
              </p:ext>
            </p:extLst>
          </p:nvPr>
        </p:nvGraphicFramePr>
        <p:xfrm>
          <a:off x="838199" y="1176338"/>
          <a:ext cx="10903857" cy="5000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327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Цель ППО - совершенствование системы повышения профессионального мастерства педагогов, способствующей развитию педагогической науки и практики посредством выявления, изучения, обобщения и распространения передового педагогического опыта. 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Задачи</a:t>
            </a:r>
            <a:r>
              <a:rPr lang="ru-RU" dirty="0">
                <a:solidFill>
                  <a:schemeClr val="bg1"/>
                </a:solidFill>
              </a:rPr>
              <a:t>: - повышение профессиональной компетентности педагогов; -информирование педагогической общественности о ППО; -создание условий для мотивации и стимулирования педагогов к </a:t>
            </a:r>
            <a:r>
              <a:rPr lang="ru-RU" dirty="0" err="1">
                <a:solidFill>
                  <a:schemeClr val="bg1"/>
                </a:solidFill>
              </a:rPr>
              <a:t>научнометодической</a:t>
            </a:r>
            <a:r>
              <a:rPr lang="ru-RU" dirty="0">
                <a:solidFill>
                  <a:schemeClr val="bg1"/>
                </a:solidFill>
              </a:rPr>
              <a:t>, опытно-экспериментальной и научно-исследовательской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2437872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может быть опытом?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алгоритмы учебных действий по направлению деятельности;</a:t>
            </a:r>
          </a:p>
          <a:p>
            <a:r>
              <a:rPr lang="ru-RU" dirty="0">
                <a:solidFill>
                  <a:schemeClr val="bg1"/>
                </a:solidFill>
              </a:rPr>
              <a:t>- технология занятия или элементы технологии;</a:t>
            </a:r>
          </a:p>
          <a:p>
            <a:r>
              <a:rPr lang="ru-RU" dirty="0">
                <a:solidFill>
                  <a:schemeClr val="bg1"/>
                </a:solidFill>
              </a:rPr>
              <a:t>- авторская программа (образовательная, воспитательная);</a:t>
            </a:r>
          </a:p>
          <a:p>
            <a:r>
              <a:rPr lang="ru-RU" dirty="0">
                <a:solidFill>
                  <a:schemeClr val="bg1"/>
                </a:solidFill>
              </a:rPr>
              <a:t>- система методических приемов;</a:t>
            </a:r>
          </a:p>
          <a:p>
            <a:r>
              <a:rPr lang="ru-RU" dirty="0">
                <a:solidFill>
                  <a:schemeClr val="bg1"/>
                </a:solidFill>
              </a:rPr>
              <a:t>- эффективные средства обучения (пособия, карточки, образцы);</a:t>
            </a:r>
          </a:p>
          <a:p>
            <a:r>
              <a:rPr lang="ru-RU" dirty="0">
                <a:solidFill>
                  <a:schemeClr val="bg1"/>
                </a:solidFill>
              </a:rPr>
              <a:t>- реализация принципов обучения (креативности, комфортности, вариативности и др.);</a:t>
            </a:r>
          </a:p>
          <a:p>
            <a:r>
              <a:rPr lang="ru-RU" dirty="0">
                <a:solidFill>
                  <a:schemeClr val="bg1"/>
                </a:solidFill>
              </a:rPr>
              <a:t>- эффективная система оценки знаний (аттестация обучающихся) и др.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Авторами передового педагогического опыта могут выступать: - педагогический коллектив учреждения; - творческие профессиональные группы педагогов, методистов; - руководитель (заместитель) учреждения; - педагог, методист.</a:t>
            </a:r>
          </a:p>
        </p:txBody>
      </p:sp>
    </p:spTree>
    <p:extLst>
      <p:ext uri="{BB962C8B-B14F-4D97-AF65-F5344CB8AC3E}">
        <p14:creationId xmlns:p14="http://schemas.microsoft.com/office/powerpoint/2010/main" val="3187466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передовой опыт может быть обобщен в следующих формах: 16  доклад, статья, отчет;  буклет, плакат, листовка;  кинофильмы, диапозитивы, диафильм;  видеозапись, магнитофонная запись;  методические разработки и др.</a:t>
            </a:r>
          </a:p>
        </p:txBody>
      </p:sp>
    </p:spTree>
    <p:extLst>
      <p:ext uri="{BB962C8B-B14F-4D97-AF65-F5344CB8AC3E}">
        <p14:creationId xmlns:p14="http://schemas.microsoft.com/office/powerpoint/2010/main" val="17818072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450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Обобщение педагогического опыта</vt:lpstr>
      <vt:lpstr>Педагогический опыт</vt:lpstr>
      <vt:lpstr>Разновидности ПО</vt:lpstr>
      <vt:lpstr>Критерии ПО</vt:lpstr>
      <vt:lpstr>Этапы работы </vt:lpstr>
      <vt:lpstr>Презентация PowerPoint</vt:lpstr>
      <vt:lpstr>Что может быть опытом?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Пользователь</cp:lastModifiedBy>
  <cp:revision>10</cp:revision>
  <dcterms:created xsi:type="dcterms:W3CDTF">2021-06-25T08:53:53Z</dcterms:created>
  <dcterms:modified xsi:type="dcterms:W3CDTF">2021-10-10T18:57:09Z</dcterms:modified>
</cp:coreProperties>
</file>