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AC72A-3773-4695-B69E-771387CAD779}" type="datetimeFigureOut">
              <a:rPr lang="ru-RU" smtClean="0"/>
              <a:t>27.02.2017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FC972-E6D1-429E-B880-3AE9C487B9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15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FC972-E6D1-429E-B880-3AE9C487B91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678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2017-02-27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22312" y="6093296"/>
            <a:ext cx="8026151" cy="360040"/>
          </a:xfrm>
        </p:spPr>
        <p:txBody>
          <a:bodyPr/>
          <a:lstStyle/>
          <a:p>
            <a:pPr algn="r"/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Пк_СОты_27.02.17_Оборина Н.А.</a:t>
            </a:r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16632"/>
            <a:ext cx="8496944" cy="547260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6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Семинар </a:t>
            </a:r>
            <a:endParaRPr lang="ru-RU" sz="6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«Здоровьесберегающие </a:t>
            </a:r>
          </a:p>
          <a:p>
            <a:pPr algn="ctr"/>
            <a:r>
              <a:rPr lang="ru-RU" sz="6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т</a:t>
            </a:r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ехнологии</a:t>
            </a:r>
          </a:p>
          <a:p>
            <a:pPr algn="ctr"/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на учебных занятиях </a:t>
            </a:r>
          </a:p>
          <a:p>
            <a:pPr algn="ctr"/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в творческих </a:t>
            </a:r>
          </a:p>
          <a:p>
            <a:pPr algn="ctr"/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объединениях </a:t>
            </a:r>
          </a:p>
          <a:p>
            <a:pPr algn="ctr"/>
            <a:r>
              <a:rPr lang="ru-RU" sz="6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Дворца»</a:t>
            </a:r>
            <a:endParaRPr lang="ru-RU" sz="6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1440160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В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иды 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здоровьесберегающих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технологий в дополнительном </a:t>
            </a:r>
            <a:b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образовании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: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507288" cy="453650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физкультурно-оздоровительные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технологии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обеспечения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социально-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психологического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благополучия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обучающихся,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здоровьесбережение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и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</a:t>
            </a:r>
            <a:r>
              <a:rPr lang="ru-RU" b="1" dirty="0" err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здоровьеобогащение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педагогов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дополнительного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образования,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spcBef>
                <a:spcPts val="0"/>
              </a:spcBef>
            </a:pPr>
            <a:r>
              <a:rPr lang="ru-RU" b="1" dirty="0" err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валеологическое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просвещение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родителей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00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15121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3 группы </a:t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здоровьесберегающих </a:t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технологий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492896"/>
            <a:ext cx="9036496" cy="420933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4000" b="1" u="sng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Организационно-педагогические</a:t>
            </a: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–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определяют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структуру воспитательно-образовательного процесса, </a:t>
            </a: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способствуют предотвращению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состояний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переутомления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,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гиподинамии.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2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 </a:t>
            </a:r>
            <a:r>
              <a:rPr lang="ru-RU" sz="4000" b="1" u="sng" dirty="0">
                <a:solidFill>
                  <a:schemeClr val="bg1"/>
                </a:solidFill>
                <a:latin typeface="Bookman Old Style" panose="02050604050505020204" pitchFamily="18" charset="0"/>
              </a:rPr>
              <a:t>Психолого-педагогические </a:t>
            </a:r>
            <a:r>
              <a:rPr lang="ru-RU" sz="4000" b="1" u="sng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технологии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связанны с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непосредственной работой педагога с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детьми </a:t>
            </a:r>
            <a:endParaRPr lang="ru-RU" sz="4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3. </a:t>
            </a:r>
            <a:r>
              <a:rPr lang="ru-RU" sz="4000" b="1" u="sng" dirty="0">
                <a:solidFill>
                  <a:schemeClr val="bg1"/>
                </a:solidFill>
                <a:latin typeface="Bookman Old Style" panose="02050604050505020204" pitchFamily="18" charset="0"/>
              </a:rPr>
              <a:t>Учебно-воспитательные технологии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, которые включают программы по обучению заботе о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своем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 и формированию культуры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здоровья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06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216024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2 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направления современных </a:t>
            </a:r>
            <a:b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здоровьесберегающих</a:t>
            </a:r>
            <a:b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технологий 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используемые 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в 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</a:rPr>
              <a:t>системе 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ДО:</a:t>
            </a:r>
            <a:endParaRPr lang="ru-RU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2348880"/>
            <a:ext cx="8856984" cy="377728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Использование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развивающих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форм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оздоровительной работы, </a:t>
            </a:r>
            <a:endParaRPr lang="ru-RU" sz="4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Приобщение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детей к </a:t>
            </a:r>
            <a:endParaRPr lang="ru-RU" sz="4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здоровому </a:t>
            </a:r>
            <a:r>
              <a:rPr lang="ru-RU" sz="4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образу жизни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1521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Формы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организации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здоровьесберегающей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работы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68052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Подвижные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игры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во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время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проведения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динамической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перемены, 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Двигательно-оздоровительные 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физкульминутки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,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Прогулки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, 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прогулки-походы 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Физкультурные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досуги и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праздники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Минуты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тишины </a:t>
            </a:r>
            <a:endParaRPr lang="ru-RU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b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И др.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15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124</Words>
  <Application>Microsoft Office PowerPoint</Application>
  <PresentationFormat>Экран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Пк_СОты_27.02.17_Оборина Н.А.</vt:lpstr>
      <vt:lpstr>  Виды здоровьесберегающих технологий в дополнительном  образовании:  </vt:lpstr>
      <vt:lpstr>  3 группы  здоровьесберегающих  технологий </vt:lpstr>
      <vt:lpstr>2 направления современных  здоровьесберегающих технологий используемые  в системе ДО:</vt:lpstr>
      <vt:lpstr> Формы организации  здоровьесберегающей работы 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Натали</cp:lastModifiedBy>
  <cp:revision>19</cp:revision>
  <dcterms:created xsi:type="dcterms:W3CDTF">2014-04-01T16:35:38Z</dcterms:created>
  <dcterms:modified xsi:type="dcterms:W3CDTF">2017-02-27T06:15:51Z</dcterms:modified>
</cp:coreProperties>
</file>