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59" r:id="rId8"/>
    <p:sldId id="263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8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1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5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8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6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4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5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5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2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1083-EA91-458A-9EBB-B519072B8383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36C6-5DB1-40AC-ABEB-785BF64FB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horo.ru/article/art-terapiya-po-znaku-zodiaka-uzoryi-i-tsveta-prinosyaschie-udachu/?from=related_slider" TargetMode="External"/><Relationship Id="rId2" Type="http://schemas.openxmlformats.org/officeDocument/2006/relationships/hyperlink" Target="https://dailyhoro.ru/article/art-terapiya-tvorchestvo-dlya-povyisheniya-energeti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svetyzhizni.ru/tvorcheskaya-minutka/art-terapiya-v-dejstvii-primery-uprazhnenij.html" TargetMode="External"/><Relationship Id="rId4" Type="http://schemas.openxmlformats.org/officeDocument/2006/relationships/hyperlink" Target="https://dailyhoro.ru/article/kak-izbavitsya-ot-problem-i-nedugov-s-pomoschyu-tvorchestva/?from=related_slid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rinazaytseva.ru/art-terapiy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utiks.jimdo.com/&#1089;&#1082;&#1072;&#1079;&#1082;&#1086;&#1090;&#1077;&#1088;&#1072;&#1087;&#1080;&#1103;/" TargetMode="External"/><Relationship Id="rId7" Type="http://schemas.openxmlformats.org/officeDocument/2006/relationships/hyperlink" Target="https://irinazaytseva.ru/skazkoterapiya-dlya-myagkogo-resheniya-detskix-problem.html" TargetMode="External"/><Relationship Id="rId2" Type="http://schemas.openxmlformats.org/officeDocument/2006/relationships/hyperlink" Target="https://lutiks.jimdo.com/&#1080;&#1079;&#1086;&#1090;&#1077;&#1088;&#1072;&#1087;&#1080;&#1103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tiks.jimdo.com/&#1084;&#1091;&#1083;&#1100;&#1090;&#1089;&#1090;&#1091;&#1076;&#1080;&#1103;-&#1089;&#1074;&#1077;&#1090;&#1083;&#1103;&#1095;&#1086;&#1082;-&#1080;-&#1082;&#1086;/" TargetMode="External"/><Relationship Id="rId5" Type="http://schemas.openxmlformats.org/officeDocument/2006/relationships/hyperlink" Target="https://lutiks.jimdo.com/&#1087;&#1077;&#1089;&#1086;&#1095;&#1085;&#1072;&#1103;-&#1090;&#1077;&#1088;&#1072;&#1087;&#1080;&#1103;/" TargetMode="External"/><Relationship Id="rId4" Type="http://schemas.openxmlformats.org/officeDocument/2006/relationships/hyperlink" Target="https://lutiks.jimdo.com/&#1084;&#1072;&#1085;&#1076;&#1072;&#1083;&#1086;&#1090;&#1077;&#1088;&#1072;&#1087;&#1080;&#1103;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365" y="447992"/>
            <a:ext cx="9144000" cy="4055427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sz="11500" b="1" dirty="0" err="1" smtClean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Мульт</a:t>
            </a:r>
            <a:r>
              <a:rPr lang="ru-RU" sz="11500" b="1" dirty="0" smtClean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-терапия </a:t>
            </a:r>
            <a:endParaRPr lang="ru-RU" sz="11500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630" y="4204854"/>
            <a:ext cx="4230255" cy="925945"/>
          </a:xfrm>
        </p:spPr>
        <p:txBody>
          <a:bodyPr/>
          <a:lstStyle/>
          <a:p>
            <a:r>
              <a:rPr lang="ru-RU" dirty="0" smtClean="0"/>
              <a:t>Педагог ДО: Шибанова Т.Г.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982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710" y="136525"/>
            <a:ext cx="9978390" cy="8007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Для педагогов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710" y="1017270"/>
            <a:ext cx="9978390" cy="515969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https://dailyhoro.ru/article/art-terapiya-tvorchestvo-dlya-povyisheniya-energetiki/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https://dailyhoro.ru/article/art-terapiya-po-znaku-zodiaka-uzoryi-i-tsveta-prinosyaschie-udachu/?from=related_slider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https://dailyhoro.ru/article/kak-izbavitsya-ot-problem-i-nedugov-s-pomoschyu-tvorchestva/?from=related_slider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https://tsvetyzhizni.ru/tvorcheskaya-minutka/art-terapiya-v-dejstvii-primery-uprazhnenij.html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95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430" y="228600"/>
            <a:ext cx="9978390" cy="5159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6"/>
                </a:solidFill>
              </a:rPr>
              <a:t>Арт-терапия считается прекрасным средством для избавления от негативных эмоций, проблем и болезней. Занимайтесь творчеством, чтобы всегда оставаться в прекрасном настроении и тонусе</a:t>
            </a:r>
            <a:r>
              <a:rPr lang="ru-RU" sz="4400" b="1" dirty="0" smtClean="0">
                <a:solidFill>
                  <a:schemeClr val="accent6"/>
                </a:solidFill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19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851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6"/>
                </a:solidFill>
              </a:rPr>
              <a:t> Арт-терапия</a:t>
            </a:r>
            <a:endParaRPr lang="ru-RU" sz="66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825625"/>
            <a:ext cx="1012698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 воздействия на ребенка с помощью рисования, лепки, пения, музыки, танцев, сказок – все то, что интересно и близко детям.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889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270" y="365125"/>
            <a:ext cx="1013841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6"/>
                </a:solidFill>
              </a:rPr>
              <a:t>главное условие </a:t>
            </a:r>
            <a:r>
              <a:rPr lang="ru-RU" sz="5400" dirty="0" smtClean="0">
                <a:solidFill>
                  <a:schemeClr val="accent6"/>
                </a:solidFill>
              </a:rPr>
              <a:t/>
            </a:r>
            <a:br>
              <a:rPr lang="ru-RU" sz="5400" dirty="0" smtClean="0">
                <a:solidFill>
                  <a:schemeClr val="accent6"/>
                </a:solidFill>
              </a:rPr>
            </a:br>
            <a:r>
              <a:rPr lang="ru-RU" sz="5400" dirty="0" smtClean="0">
                <a:solidFill>
                  <a:schemeClr val="accent6"/>
                </a:solidFill>
              </a:rPr>
              <a:t>для </a:t>
            </a:r>
            <a:r>
              <a:rPr lang="ru-RU" sz="5400" dirty="0">
                <a:solidFill>
                  <a:schemeClr val="accent6"/>
                </a:solidFill>
              </a:rPr>
              <a:t>упражнений </a:t>
            </a:r>
            <a:r>
              <a:rPr lang="ru-RU" sz="5400" dirty="0" smtClean="0">
                <a:solidFill>
                  <a:schemeClr val="accent6"/>
                </a:solidFill>
              </a:rPr>
              <a:t>арт-терапией</a:t>
            </a:r>
            <a:endParaRPr lang="ru-RU" sz="54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270" y="2423159"/>
            <a:ext cx="10138410" cy="3753803"/>
          </a:xfrm>
        </p:spPr>
        <p:txBody>
          <a:bodyPr>
            <a:normAutofit/>
          </a:bodyPr>
          <a:lstStyle/>
          <a:p>
            <a:r>
              <a:rPr lang="ru-RU" sz="3600" dirty="0"/>
              <a:t>доступность средств, привлекательность, понятность и безопасность. </a:t>
            </a:r>
          </a:p>
        </p:txBody>
      </p:sp>
    </p:spTree>
    <p:extLst>
      <p:ext uri="{BB962C8B-B14F-4D97-AF65-F5344CB8AC3E}">
        <p14:creationId xmlns:p14="http://schemas.microsoft.com/office/powerpoint/2010/main" val="274027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14301"/>
            <a:ext cx="10515600" cy="102869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6"/>
                </a:solidFill>
              </a:rPr>
              <a:t> Арт-терапия</a:t>
            </a:r>
            <a:endParaRPr lang="ru-RU" sz="66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303020"/>
            <a:ext cx="10126980" cy="4873943"/>
          </a:xfrm>
        </p:spPr>
        <p:txBody>
          <a:bodyPr>
            <a:normAutofit/>
          </a:bodyPr>
          <a:lstStyle/>
          <a:p>
            <a:r>
              <a:rPr lang="ru-RU" dirty="0"/>
              <a:t>Главная ценность арт-терапии состоит в том, что она может уравновесить психическое состояние человека, повышая его способность к самовыражению, самопознанию и рефлексии. С помощью искусства, на символическом уровне проживаются фактически все чувства и эмоции человека: любовь и ненависть, обида и радость, злость и восторг, гнев, страх, разочарование. И все это </a:t>
            </a:r>
            <a:r>
              <a:rPr lang="ru-RU" dirty="0" err="1"/>
              <a:t>отреагирование</a:t>
            </a:r>
            <a:r>
              <a:rPr lang="ru-RU" dirty="0"/>
              <a:t> проходит в нетравматической для человека форме.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877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230" y="147955"/>
            <a:ext cx="10035540" cy="6864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</a:rPr>
              <a:t>Виды и методы арт-терапии в работе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230" y="834390"/>
            <a:ext cx="10168890" cy="534257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Библиотерапию</a:t>
            </a:r>
            <a:r>
              <a:rPr lang="ru-RU" b="1" dirty="0"/>
              <a:t> </a:t>
            </a:r>
            <a:r>
              <a:rPr lang="ru-RU" dirty="0"/>
              <a:t>– специальной работы с текстом. Так, можно читать текст, выбирать и выписывать запомнившиеся слова, сочинять из них предложения и т.д..</a:t>
            </a:r>
          </a:p>
          <a:p>
            <a:r>
              <a:rPr lang="ru-RU" b="1" dirty="0" smtClean="0"/>
              <a:t>Музыкотерапию</a:t>
            </a:r>
            <a:r>
              <a:rPr lang="ru-RU" b="1" dirty="0"/>
              <a:t> </a:t>
            </a:r>
            <a:r>
              <a:rPr lang="ru-RU" dirty="0"/>
              <a:t>– занятия с помощью прослушивания музыки, создания собственных ритмов, игры на музыкальных инструментах.</a:t>
            </a:r>
          </a:p>
          <a:p>
            <a:r>
              <a:rPr lang="ru-RU" b="1" dirty="0"/>
              <a:t>Тканевую терапию</a:t>
            </a:r>
            <a:r>
              <a:rPr lang="ru-RU" dirty="0"/>
              <a:t> – при помощи работы с тканями.</a:t>
            </a:r>
          </a:p>
          <a:p>
            <a:r>
              <a:rPr lang="ru-RU" b="1" dirty="0" err="1"/>
              <a:t>Цветотерапию</a:t>
            </a:r>
            <a:r>
              <a:rPr lang="ru-RU" b="1" dirty="0"/>
              <a:t> </a:t>
            </a:r>
            <a:r>
              <a:rPr lang="ru-RU" dirty="0"/>
              <a:t>– использование для терапии разных цветовых сочетаний и образов.</a:t>
            </a:r>
          </a:p>
          <a:p>
            <a:r>
              <a:rPr lang="ru-RU" b="1" dirty="0" err="1"/>
              <a:t>Куклотерапию</a:t>
            </a:r>
            <a:r>
              <a:rPr lang="ru-RU" b="1" dirty="0"/>
              <a:t> </a:t>
            </a:r>
            <a:r>
              <a:rPr lang="ru-RU" dirty="0"/>
              <a:t>– она подразумевает создание кукол из различных материалов, и дальнейшее взаимодействие с ними: проигрывание историй, сочинение сюжетов </a:t>
            </a:r>
            <a:r>
              <a:rPr lang="ru-RU" dirty="0" err="1"/>
              <a:t>ит.д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230" y="147955"/>
            <a:ext cx="10035540" cy="6864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</a:rPr>
              <a:t>Виды и методы арт-терапии в работе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230" y="834390"/>
            <a:ext cx="10146030" cy="53425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Фототерапию</a:t>
            </a:r>
            <a:r>
              <a:rPr lang="ru-RU" b="1" dirty="0"/>
              <a:t> </a:t>
            </a:r>
            <a:r>
              <a:rPr lang="ru-RU" dirty="0"/>
              <a:t>– создание фотографий и дальнейшей терапевтической работы с ними;</a:t>
            </a:r>
          </a:p>
          <a:p>
            <a:r>
              <a:rPr lang="ru-RU" b="1" dirty="0"/>
              <a:t>МАК </a:t>
            </a:r>
            <a:r>
              <a:rPr lang="ru-RU" dirty="0"/>
              <a:t>– занятия при помощи работы с метафорическими ассоциативными картами.</a:t>
            </a:r>
          </a:p>
          <a:p>
            <a:r>
              <a:rPr lang="ru-RU" b="1" dirty="0" err="1"/>
              <a:t>Тестопластику</a:t>
            </a:r>
            <a:r>
              <a:rPr lang="ru-RU" b="1" dirty="0"/>
              <a:t> </a:t>
            </a:r>
            <a:r>
              <a:rPr lang="ru-RU" dirty="0"/>
              <a:t>– терапию с помощью воздействия на пластилин, тесто, глину, другие пластичные материалы.</a:t>
            </a:r>
          </a:p>
          <a:p>
            <a:r>
              <a:rPr lang="ru-RU" b="1" dirty="0" err="1"/>
              <a:t>Коллажирование</a:t>
            </a:r>
            <a:r>
              <a:rPr lang="ru-RU" b="1" dirty="0"/>
              <a:t> </a:t>
            </a:r>
            <a:r>
              <a:rPr lang="ru-RU" dirty="0"/>
              <a:t>– лечение и наполнение ресурсами с помощью создания коллажей.</a:t>
            </a:r>
          </a:p>
          <a:p>
            <a:r>
              <a:rPr lang="ru-RU" b="1" dirty="0" err="1"/>
              <a:t>Кинотерапию</a:t>
            </a:r>
            <a:r>
              <a:rPr lang="ru-RU" b="1" dirty="0"/>
              <a:t> </a:t>
            </a:r>
            <a:r>
              <a:rPr lang="ru-RU" dirty="0"/>
              <a:t>– терапия при помощи кинофильмов и роликов.</a:t>
            </a:r>
          </a:p>
          <a:p>
            <a:r>
              <a:rPr lang="ru-RU" b="1" dirty="0"/>
              <a:t>Танцевально-двигательная терапия</a:t>
            </a:r>
            <a:r>
              <a:rPr lang="ru-RU" dirty="0"/>
              <a:t> – лечение с помощью танца.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Источник: </a:t>
            </a:r>
            <a:r>
              <a:rPr lang="ru-RU" u="sng" dirty="0">
                <a:hlinkClick r:id="rId2"/>
              </a:rPr>
              <a:t>https://irinazaytseva.ru/art-terapiya.html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83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5125"/>
            <a:ext cx="1003554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6"/>
                </a:solidFill>
              </a:rPr>
              <a:t>Виды арт-терапии</a:t>
            </a:r>
            <a:endParaRPr lang="ru-RU" sz="66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https://lutiks.jimdo.com/</a:t>
            </a:r>
            <a:r>
              <a:rPr lang="ru-RU" dirty="0" err="1" smtClean="0">
                <a:hlinkClick r:id="rId2"/>
              </a:rPr>
              <a:t>изотерапия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https://lutiks.jimdo.com/</a:t>
            </a:r>
            <a:r>
              <a:rPr lang="ru-RU" dirty="0" err="1" smtClean="0">
                <a:hlinkClick r:id="rId3"/>
              </a:rPr>
              <a:t>сказкотерапия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https://lutiks.jimdo.com/</a:t>
            </a:r>
            <a:r>
              <a:rPr lang="ru-RU" dirty="0" err="1" smtClean="0">
                <a:hlinkClick r:id="rId4"/>
              </a:rPr>
              <a:t>мандалотерапия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https://lutiks.jimdo.com/</a:t>
            </a:r>
            <a:r>
              <a:rPr lang="ru-RU" dirty="0" smtClean="0">
                <a:hlinkClick r:id="rId5"/>
              </a:rPr>
              <a:t>песочная-терапия/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https://lutiks.jimdo.com/</a:t>
            </a:r>
            <a:r>
              <a:rPr lang="ru-RU" dirty="0" err="1" smtClean="0">
                <a:hlinkClick r:id="rId6"/>
              </a:rPr>
              <a:t>мультстудия</a:t>
            </a:r>
            <a:r>
              <a:rPr lang="ru-RU" dirty="0" smtClean="0">
                <a:hlinkClick r:id="rId6"/>
              </a:rPr>
              <a:t>-светлячок-и-ко/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https://irinazaytseva.ru/skazkoterapiya-dlya-myagkogo-resheniya-detskix-problem.html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38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80011"/>
            <a:ext cx="10172700" cy="77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err="1" smtClean="0">
                <a:solidFill>
                  <a:schemeClr val="accent6"/>
                </a:solidFill>
              </a:rPr>
              <a:t>Мульттерапия</a:t>
            </a:r>
            <a:endParaRPr lang="ru-RU" sz="7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0" y="994410"/>
            <a:ext cx="8549640" cy="5182553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Мульттерапия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— это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процесс образования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связи между героями мультфильма и поведением в реальной жизни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Данная форма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работы способствует сплочению коллектива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закладывает нравственные ориентиры;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позволяет работать на ценностном уровне;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стимулирует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способность к размышлению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4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80011"/>
            <a:ext cx="10172700" cy="77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err="1" smtClean="0">
                <a:solidFill>
                  <a:schemeClr val="accent6"/>
                </a:solidFill>
              </a:rPr>
              <a:t>Мульттерапия</a:t>
            </a:r>
            <a:endParaRPr lang="ru-RU" sz="7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0" y="857250"/>
            <a:ext cx="8092440" cy="5319713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развивает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ребенка относительно самого себя;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позволяет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работать с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коллективом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одновременно;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через опосредованную деятельность ребята учатся анализировать свои проблемы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 выстраивать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правильную модель поведения в этом мире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96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275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Мульт-терапия </vt:lpstr>
      <vt:lpstr> Арт-терапия</vt:lpstr>
      <vt:lpstr>главное условие  для упражнений арт-терапией</vt:lpstr>
      <vt:lpstr> Арт-терапия</vt:lpstr>
      <vt:lpstr>Виды и методы арт-терапии в работе с детьми</vt:lpstr>
      <vt:lpstr>Виды и методы арт-терапии в работе с детьми</vt:lpstr>
      <vt:lpstr>Виды арт-терапии</vt:lpstr>
      <vt:lpstr>Мульттерапия</vt:lpstr>
      <vt:lpstr>Мульттерапия</vt:lpstr>
      <vt:lpstr>Для педагогов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Мульт-терапия</dc:title>
  <dc:creator>Татьяна Шибанова</dc:creator>
  <cp:lastModifiedBy>Татьяна Шибанова</cp:lastModifiedBy>
  <cp:revision>8</cp:revision>
  <dcterms:created xsi:type="dcterms:W3CDTF">2018-10-15T04:31:15Z</dcterms:created>
  <dcterms:modified xsi:type="dcterms:W3CDTF">2018-10-15T05:52:57Z</dcterms:modified>
</cp:coreProperties>
</file>