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4BC0D3-65DF-47B5-BF83-E67B64807C54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0F7C75-57D5-4D5F-8F1F-8A68AC1E0DD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772400" cy="2332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8 простых советов родителям, дети которых учатся в 1-4 классах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400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1" y="2060848"/>
            <a:ext cx="3456383" cy="417646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604A7B"/>
                </a:solidFill>
                <a:latin typeface="Times New Roman"/>
                <a:ea typeface="Calibri"/>
                <a:cs typeface="Times New Roman"/>
              </a:rPr>
              <a:t>Поддержите в ребенке его стремление быть школьником. Ваша искренняя заинтересованность в его школьных делах и заботах, серьезное отношение к его достижениям и возможным трудностям помогут ребенку  подтвердить значимость его нового положения и деятельности.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36912"/>
            <a:ext cx="423784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3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905374" cy="22533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953735"/>
                </a:solidFill>
                <a:latin typeface="Times New Roman"/>
                <a:ea typeface="Calibri"/>
                <a:cs typeface="Times New Roman"/>
              </a:rPr>
              <a:t>Обсуждайте с ребенком те правила и нормы, с которыми он встречается  в школе. Объясните их необходимость и целесообразность.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644420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518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132856"/>
            <a:ext cx="3240360" cy="4176464"/>
          </a:xfrm>
        </p:spPr>
        <p:txBody>
          <a:bodyPr>
            <a:normAutofit/>
          </a:bodyPr>
          <a:lstStyle/>
          <a:p>
            <a:r>
              <a:rPr lang="ru-RU" dirty="0"/>
              <a:t>В школе у ребенка появляется более значимый человек, чем его родители – это его учитель. уважайте мнение ребенка о своем учителе и никогда не говорите об учителе плохо при ребенке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3744416" cy="339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2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636912"/>
            <a:ext cx="4023957" cy="36004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Поддержите ребенка  в его желании добиться успеха. В каждой работе обязательно найдите, за что можно было бы его похвалить. Помните, что похвала и эмоциональная поддержка («Молодец!», «Ты так хорошо справился!») способны заметно повысить интеллектуальные достижения человека. Даже в случае поражения или неудачи, постарайтесь найти то, за что можно похвалить вашего ребенка</a:t>
            </a:r>
            <a:r>
              <a:rPr lang="ru-RU" dirty="0">
                <a:solidFill>
                  <a:srgbClr val="E46C0A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№4</a:t>
            </a:r>
            <a:endParaRPr lang="ru-RU" dirty="0"/>
          </a:p>
        </p:txBody>
      </p:sp>
      <p:pic>
        <p:nvPicPr>
          <p:cNvPr id="4098" name="Picture 2" descr="http://all-mama.com/wp-content/uploads/2015/08/kak-hvalit-rebyo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15895"/>
            <a:ext cx="4206916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2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675467"/>
            <a:ext cx="3564384" cy="3450696"/>
          </a:xfrm>
        </p:spPr>
        <p:txBody>
          <a:bodyPr/>
          <a:lstStyle/>
          <a:p>
            <a:r>
              <a:rPr lang="ru-RU" dirty="0"/>
              <a:t>Составьте вместе с ребенком распорядок дня, следите за его соблюдением. Так ему легче будет в дальнейшем планировать свой день.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ru-RU" dirty="0" smtClean="0"/>
              <a:t>№5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20052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832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20072" y="2636912"/>
            <a:ext cx="3204344" cy="34506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При возникновении сложностей в обучении не стоит спешить решать их за ребенка, надо дать время на самостоятельное решение проблемы ребенку, ну а если у него все же не получается, надо решить сложности вместе с ним, а не за него.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№6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77202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2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3483909" cy="34506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1859C"/>
                </a:solidFill>
                <a:latin typeface="Times New Roman"/>
                <a:ea typeface="Calibri"/>
                <a:cs typeface="Times New Roman"/>
              </a:rPr>
              <a:t>Учение — это нелегкий и ответственный труд. Поступление в школу существенно меняет жизнь ребенка, но не должно лишать ее многообразия, радости, игры. У ребенка должно оставаться достаточно времени для игровых занятий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№7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46" y="3212976"/>
            <a:ext cx="4985554" cy="330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07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060848"/>
            <a:ext cx="4464496" cy="16561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Большое внимание надо уделять развитию внимания ребенка, старайтесь больше давать задания, где надо сосредоточиться или найти отличия.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№8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38100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89789"/>
            <a:ext cx="3456384" cy="276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926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</TotalTime>
  <Words>302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8 простых советов родителям, дети которых учатся в 1-4 классах </vt:lpstr>
      <vt:lpstr>№1</vt:lpstr>
      <vt:lpstr>№2</vt:lpstr>
      <vt:lpstr>№3</vt:lpstr>
      <vt:lpstr>№4</vt:lpstr>
      <vt:lpstr>№5</vt:lpstr>
      <vt:lpstr>№6</vt:lpstr>
      <vt:lpstr>№7</vt:lpstr>
      <vt:lpstr>№8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советы родителям, дети которых учатся в 1-4 классах</dc:title>
  <dc:creator>user</dc:creator>
  <cp:lastModifiedBy>user</cp:lastModifiedBy>
  <cp:revision>3</cp:revision>
  <dcterms:created xsi:type="dcterms:W3CDTF">2015-11-24T08:43:45Z</dcterms:created>
  <dcterms:modified xsi:type="dcterms:W3CDTF">2015-11-24T09:09:03Z</dcterms:modified>
</cp:coreProperties>
</file>