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364" autoAdjust="0"/>
  </p:normalViewPr>
  <p:slideViewPr>
    <p:cSldViewPr snapToGrid="0">
      <p:cViewPr varScale="1">
        <p:scale>
          <a:sx n="59" d="100"/>
          <a:sy n="59" d="100"/>
        </p:scale>
        <p:origin x="-84" y="-7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516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Новые заключения ПМПК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Для правоотношений с 01.09.2016г.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96436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о переводе на другой вариант или повтор 1 класса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основании рекомендаций ПМПК (стр. 32 </a:t>
            </a:r>
            <a:r>
              <a:rPr lang="ru-RU" dirty="0" err="1" smtClean="0"/>
              <a:t>методрекомендаций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8370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Новое примерное положение о </a:t>
            </a:r>
            <a:r>
              <a:rPr lang="ru-RU" dirty="0" err="1" smtClean="0"/>
              <a:t>пмп</a:t>
            </a:r>
            <a:r>
              <a:rPr lang="ru-RU" dirty="0" smtClean="0"/>
              <a:t>(к)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Там же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1904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Рекомендуемые заключения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Создание специальных условий при обучении</a:t>
            </a:r>
            <a:r>
              <a:rPr lang="ru-RU" dirty="0" smtClean="0"/>
              <a:t> по адаптированной основной общеобразовательной программе начального общего образования глухих обучающихся, 1 вариант, 1 класс с 01.09.2016 года.</a:t>
            </a:r>
          </a:p>
          <a:p>
            <a:r>
              <a:rPr lang="ru-RU" dirty="0"/>
              <a:t>Создание специальных условий при обучении</a:t>
            </a:r>
            <a:r>
              <a:rPr lang="ru-RU" dirty="0" smtClean="0"/>
              <a:t> </a:t>
            </a:r>
            <a:r>
              <a:rPr lang="ru-RU" dirty="0"/>
              <a:t>по адаптированной основной общеобразовательной программе начального общего образования </a:t>
            </a:r>
            <a:r>
              <a:rPr lang="ru-RU" dirty="0" smtClean="0"/>
              <a:t>слепых </a:t>
            </a:r>
            <a:r>
              <a:rPr lang="ru-RU" dirty="0"/>
              <a:t>обучающихся, 1 </a:t>
            </a:r>
            <a:r>
              <a:rPr lang="ru-RU" dirty="0" smtClean="0"/>
              <a:t>вариант, 1 класс </a:t>
            </a:r>
            <a:r>
              <a:rPr lang="ru-RU" dirty="0"/>
              <a:t>с 01.09.2016 года.</a:t>
            </a:r>
          </a:p>
          <a:p>
            <a:r>
              <a:rPr lang="ru-RU" dirty="0"/>
              <a:t>Обучение по адаптированной основной общеобразовательной программе начального общего образования </a:t>
            </a:r>
            <a:r>
              <a:rPr lang="ru-RU" dirty="0" smtClean="0"/>
              <a:t>ДЛЯ слабовидящих </a:t>
            </a:r>
            <a:r>
              <a:rPr lang="ru-RU" dirty="0"/>
              <a:t>обучающихся, 1 </a:t>
            </a:r>
            <a:r>
              <a:rPr lang="ru-RU" dirty="0" smtClean="0"/>
              <a:t>вариант, 1 класс </a:t>
            </a:r>
            <a:r>
              <a:rPr lang="ru-RU" dirty="0"/>
              <a:t>с 01.09.2016 года.</a:t>
            </a:r>
          </a:p>
          <a:p>
            <a:r>
              <a:rPr lang="ru-RU" dirty="0"/>
              <a:t>Обучение по адаптированной основной общеобразовательной программе начального общего образования </a:t>
            </a:r>
            <a:r>
              <a:rPr lang="ru-RU" dirty="0" smtClean="0"/>
              <a:t>обучающихся с ТНР, </a:t>
            </a:r>
            <a:r>
              <a:rPr lang="ru-RU" dirty="0"/>
              <a:t>1 </a:t>
            </a:r>
            <a:r>
              <a:rPr lang="ru-RU" dirty="0" smtClean="0"/>
              <a:t>вариант, 1 класс </a:t>
            </a:r>
            <a:r>
              <a:rPr lang="ru-RU" dirty="0"/>
              <a:t>с 01.09.2016 </a:t>
            </a:r>
            <a:r>
              <a:rPr lang="ru-RU" dirty="0" smtClean="0"/>
              <a:t>года (!!! ТОЛЬКО 2 варианта)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96665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Создание специальных условий при обучении</a:t>
            </a:r>
            <a:r>
              <a:rPr lang="ru-RU" dirty="0" smtClean="0"/>
              <a:t> </a:t>
            </a:r>
            <a:r>
              <a:rPr lang="ru-RU" dirty="0"/>
              <a:t>по адаптированной основной общеобразовательной программе начального общего образования </a:t>
            </a:r>
            <a:r>
              <a:rPr lang="ru-RU" dirty="0" smtClean="0"/>
              <a:t>слабослышащих и позднооглохших </a:t>
            </a:r>
            <a:r>
              <a:rPr lang="ru-RU" dirty="0"/>
              <a:t>обучающихся, 1 </a:t>
            </a:r>
            <a:r>
              <a:rPr lang="ru-RU" dirty="0" smtClean="0"/>
              <a:t>вариант, 1 класс </a:t>
            </a:r>
            <a:r>
              <a:rPr lang="ru-RU" dirty="0"/>
              <a:t>с 01.09.2016 года</a:t>
            </a:r>
            <a:r>
              <a:rPr lang="ru-RU" dirty="0" smtClean="0"/>
              <a:t>.</a:t>
            </a:r>
          </a:p>
          <a:p>
            <a:r>
              <a:rPr lang="ru-RU" dirty="0"/>
              <a:t>Создание специальных условий при обучении</a:t>
            </a:r>
            <a:r>
              <a:rPr lang="ru-RU" dirty="0" smtClean="0"/>
              <a:t> </a:t>
            </a:r>
            <a:r>
              <a:rPr lang="ru-RU" dirty="0"/>
              <a:t>по адаптированной основной общеобразовательной программе начального общего образования </a:t>
            </a:r>
            <a:r>
              <a:rPr lang="ru-RU" dirty="0" smtClean="0"/>
              <a:t>обучающихся с НОДА, </a:t>
            </a:r>
            <a:r>
              <a:rPr lang="ru-RU" dirty="0"/>
              <a:t>1 </a:t>
            </a:r>
            <a:r>
              <a:rPr lang="ru-RU" dirty="0" smtClean="0"/>
              <a:t>вариант, 1 класс </a:t>
            </a:r>
            <a:r>
              <a:rPr lang="ru-RU" dirty="0"/>
              <a:t>с 01.09.2016 года.</a:t>
            </a:r>
          </a:p>
          <a:p>
            <a:r>
              <a:rPr lang="ru-RU" dirty="0"/>
              <a:t>Обучение по адаптированной основной общеобразовательной программе начального общего образования </a:t>
            </a:r>
            <a:r>
              <a:rPr lang="ru-RU" dirty="0" smtClean="0"/>
              <a:t> обучающихся с ЗПР, </a:t>
            </a:r>
            <a:r>
              <a:rPr lang="ru-RU" dirty="0"/>
              <a:t>1 </a:t>
            </a:r>
            <a:r>
              <a:rPr lang="ru-RU" dirty="0" smtClean="0"/>
              <a:t>вариант, 1 класс </a:t>
            </a:r>
            <a:r>
              <a:rPr lang="ru-RU" dirty="0"/>
              <a:t>с 01.09.2016 </a:t>
            </a:r>
            <a:r>
              <a:rPr lang="ru-RU" dirty="0" smtClean="0"/>
              <a:t>года (!!!!  ТОЛЬКО 2 варианта).</a:t>
            </a:r>
            <a:endParaRPr lang="ru-RU" dirty="0"/>
          </a:p>
          <a:p>
            <a:r>
              <a:rPr lang="ru-RU" dirty="0"/>
              <a:t>Создание специальных условий при обучении</a:t>
            </a:r>
            <a:r>
              <a:rPr lang="ru-RU" dirty="0" smtClean="0"/>
              <a:t> </a:t>
            </a:r>
            <a:r>
              <a:rPr lang="ru-RU" dirty="0"/>
              <a:t>по адаптированной основной общеобразовательной программе начального общего образования </a:t>
            </a:r>
            <a:r>
              <a:rPr lang="ru-RU" dirty="0" smtClean="0"/>
              <a:t> обучающихся с РАС, </a:t>
            </a:r>
            <a:r>
              <a:rPr lang="ru-RU" dirty="0"/>
              <a:t>1 </a:t>
            </a:r>
            <a:r>
              <a:rPr lang="ru-RU" dirty="0" smtClean="0"/>
              <a:t>вариант, 1 класс </a:t>
            </a:r>
            <a:r>
              <a:rPr lang="ru-RU" dirty="0"/>
              <a:t>с 01.09.2016 года.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52747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Обучение по адаптированной основной общеобразовательной программе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образования</a:t>
            </a:r>
            <a:r>
              <a:rPr lang="ru-RU" dirty="0" smtClean="0"/>
              <a:t> обучающихся с умственной отсталостью, </a:t>
            </a:r>
            <a:r>
              <a:rPr lang="ru-RU" dirty="0"/>
              <a:t>1 </a:t>
            </a:r>
            <a:r>
              <a:rPr lang="ru-RU" dirty="0" smtClean="0"/>
              <a:t>вариант, 1 класс </a:t>
            </a:r>
            <a:r>
              <a:rPr lang="ru-RU" dirty="0"/>
              <a:t>с 01.09.2016 года.</a:t>
            </a:r>
          </a:p>
          <a:p>
            <a:r>
              <a:rPr lang="ru-RU" dirty="0" smtClean="0"/>
              <a:t>Создание специальных условий при обучении </a:t>
            </a:r>
            <a:r>
              <a:rPr lang="ru-RU" dirty="0"/>
              <a:t>по </a:t>
            </a:r>
            <a:r>
              <a:rPr lang="ru-RU" dirty="0" smtClean="0"/>
              <a:t>АДАПТИРОВАННОЙ ОСНОВНОЙ ОБЩЕОБРАЗОВАТЕЛЬНОЙ ПРОГРАММЕ </a:t>
            </a:r>
            <a:r>
              <a:rPr lang="ru-RU" dirty="0"/>
              <a:t>ОБРАЗОВАНИЯ ОБУЧАЮЩИХСЯ С </a:t>
            </a:r>
            <a:r>
              <a:rPr lang="ru-RU" dirty="0" smtClean="0"/>
              <a:t>УМЕРЕННОЙ УМСТВЕННОЙ </a:t>
            </a:r>
            <a:r>
              <a:rPr lang="ru-RU" dirty="0"/>
              <a:t>ОТСТАЛОСТЬЮ </a:t>
            </a:r>
            <a:r>
              <a:rPr lang="ru-RU" dirty="0" smtClean="0"/>
              <a:t>(СИПР), 2 вариант, 1 класс </a:t>
            </a:r>
            <a:r>
              <a:rPr lang="ru-RU" dirty="0"/>
              <a:t>с 01.09.2016 года.</a:t>
            </a:r>
          </a:p>
          <a:p>
            <a:r>
              <a:rPr lang="ru-RU" dirty="0"/>
              <a:t>Создание специальных условий при </a:t>
            </a:r>
            <a:r>
              <a:rPr lang="ru-RU" dirty="0" smtClean="0"/>
              <a:t>обучении</a:t>
            </a:r>
            <a:r>
              <a:rPr lang="ru-RU" dirty="0"/>
              <a:t> Создание специальных условий при обучении</a:t>
            </a:r>
            <a:r>
              <a:rPr lang="ru-RU" dirty="0" smtClean="0"/>
              <a:t> </a:t>
            </a:r>
            <a:r>
              <a:rPr lang="ru-RU" dirty="0"/>
              <a:t>по адаптированной основной общеобразовательной программе </a:t>
            </a:r>
            <a:r>
              <a:rPr lang="ru-RU" dirty="0" smtClean="0"/>
              <a:t>образования  ОБУЧАЮЩИХСЯ С ТЯЖЕЛОЙ УМСТВЕННОЙ ОТСТАЛОСТЬЮ (СИПР), 2 вариант 1 класс </a:t>
            </a:r>
            <a:r>
              <a:rPr lang="ru-RU" dirty="0"/>
              <a:t>с 01.09.2016 года.</a:t>
            </a:r>
          </a:p>
          <a:p>
            <a:r>
              <a:rPr lang="ru-RU" dirty="0"/>
              <a:t>Создание специальных условий при обучении</a:t>
            </a:r>
            <a:r>
              <a:rPr lang="ru-RU" dirty="0" smtClean="0"/>
              <a:t> </a:t>
            </a:r>
            <a:r>
              <a:rPr lang="ru-RU" dirty="0"/>
              <a:t>по адаптированной основной общеобразовательной программе </a:t>
            </a:r>
            <a:r>
              <a:rPr lang="ru-RU" dirty="0" smtClean="0"/>
              <a:t>образования обучающихся с ГЛУБОКОЙ умственной отсталостью (СИПР), 2 вариант, 1 класс </a:t>
            </a:r>
            <a:r>
              <a:rPr lang="ru-RU" dirty="0"/>
              <a:t>с 01.09.2016 года</a:t>
            </a:r>
            <a:r>
              <a:rPr lang="ru-RU" dirty="0" smtClean="0"/>
              <a:t>.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При необходимости- повторный осмотр.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58275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Создание специальных условий при обучении </a:t>
            </a:r>
            <a:r>
              <a:rPr lang="ru-RU" dirty="0"/>
              <a:t>по АДАПТИРОВАННОЙ ОСНОВНОЙ ОБЩЕОБРАЗОВАТЕЛЬНОЙ ПРОГРАММЕ ОБРАЗОВАНИЯ ОБУЧАЮЩИХСЯ </a:t>
            </a:r>
            <a:r>
              <a:rPr lang="ru-RU" dirty="0" smtClean="0"/>
              <a:t>С ТЯЖЕЛЫМИ </a:t>
            </a:r>
            <a:r>
              <a:rPr lang="ru-RU" dirty="0"/>
              <a:t>И МНОЖЕСТВЕННЫМИ НАРУШЕНИЯМИ </a:t>
            </a:r>
            <a:r>
              <a:rPr lang="ru-RU" dirty="0" smtClean="0"/>
              <a:t>РАЗВИТИЯ( для слабовидящих, слабослышащих обучающихся с интеллектуальными нарушениями), СИПР, 2 вариант, 1 класс с 01.09.2016 года.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Повторный осмотр через год.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6547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Рекомендации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Психиатр</a:t>
            </a:r>
          </a:p>
          <a:p>
            <a:r>
              <a:rPr lang="ru-RU" dirty="0" err="1" smtClean="0"/>
              <a:t>Тьютор</a:t>
            </a:r>
            <a:r>
              <a:rPr lang="ru-RU" dirty="0" smtClean="0"/>
              <a:t>/ассистент (при необходимости)</a:t>
            </a:r>
          </a:p>
          <a:p>
            <a:r>
              <a:rPr lang="ru-RU" dirty="0" smtClean="0"/>
              <a:t>Психолог</a:t>
            </a:r>
          </a:p>
          <a:p>
            <a:r>
              <a:rPr lang="ru-RU" dirty="0" smtClean="0"/>
              <a:t>Дефектолог</a:t>
            </a:r>
          </a:p>
          <a:p>
            <a:r>
              <a:rPr lang="ru-RU" dirty="0" smtClean="0"/>
              <a:t>логопед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26328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Письмо </a:t>
            </a:r>
            <a:r>
              <a:rPr lang="ru-RU" dirty="0" err="1" smtClean="0"/>
              <a:t>Минобрнауки</a:t>
            </a:r>
            <a:r>
              <a:rPr lang="ru-RU" dirty="0" smtClean="0"/>
              <a:t> 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 11.03.2016г. ВК-452/07 «О введении ФГОС ОВЗ»</a:t>
            </a:r>
          </a:p>
          <a:p>
            <a:r>
              <a:rPr lang="ru-RU" dirty="0" smtClean="0"/>
              <a:t>Примерные АООП на сайте </a:t>
            </a:r>
            <a:r>
              <a:rPr lang="en-US" dirty="0" smtClean="0"/>
              <a:t>fgosreestr.ru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0372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Ч.3 ст.79 273-ФЗ «</a:t>
            </a:r>
            <a:r>
              <a:rPr lang="ru-RU" dirty="0" err="1" smtClean="0"/>
              <a:t>спецусловия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Использование специальных образовательных программ и методов обучения и воспитания, спец. Учебников, учебных пособий и дидактических материалов, спец. ТСО, предоставление услуг ассистента, проведение групповых и индивидуальных коррекционных занятий, обеспечение доступа в здания организации и ДРУГИЕ условия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99179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соответствие с письмом </a:t>
            </a:r>
            <a:r>
              <a:rPr lang="ru-RU" dirty="0" err="1" smtClean="0"/>
              <a:t>Минобрнауки</a:t>
            </a:r>
            <a:r>
              <a:rPr lang="ru-RU" dirty="0" smtClean="0"/>
              <a:t> (слайд 7)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ПМПК должна определить:</a:t>
            </a:r>
          </a:p>
          <a:p>
            <a:r>
              <a:rPr lang="ru-RU" dirty="0" smtClean="0"/>
              <a:t> образовательную программу, </a:t>
            </a:r>
          </a:p>
          <a:p>
            <a:r>
              <a:rPr lang="ru-RU" dirty="0" smtClean="0"/>
              <a:t>вариант, </a:t>
            </a:r>
          </a:p>
          <a:p>
            <a:r>
              <a:rPr lang="ru-RU" dirty="0" smtClean="0"/>
              <a:t>или СИПР, </a:t>
            </a:r>
          </a:p>
          <a:p>
            <a:r>
              <a:rPr lang="ru-RU" dirty="0" smtClean="0"/>
              <a:t>форму получения образования, </a:t>
            </a:r>
          </a:p>
          <a:p>
            <a:r>
              <a:rPr lang="ru-RU" dirty="0" smtClean="0"/>
              <a:t>необходимость периода динамического наблюдения, </a:t>
            </a:r>
          </a:p>
          <a:p>
            <a:r>
              <a:rPr lang="ru-RU" dirty="0" smtClean="0"/>
              <a:t>направления работы специалистов ( логопед, педагог-психолог, специальный психолог, учитель-дефектолог), </a:t>
            </a:r>
          </a:p>
          <a:p>
            <a:r>
              <a:rPr lang="ru-RU" dirty="0" smtClean="0"/>
              <a:t>условия прохождения ГИА,</a:t>
            </a:r>
          </a:p>
          <a:p>
            <a:r>
              <a:rPr lang="ru-RU" dirty="0" smtClean="0"/>
              <a:t> 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60643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TM03457503[[fn=Цитируемая]]</Template>
  <TotalTime>125</TotalTime>
  <Words>528</Words>
  <Application>Microsoft Office PowerPoint</Application>
  <PresentationFormat>Произвольный</PresentationFormat>
  <Paragraphs>42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Цитаты</vt:lpstr>
      <vt:lpstr>Новые заключения ПМПК</vt:lpstr>
      <vt:lpstr>Рекомендуемые заключения</vt:lpstr>
      <vt:lpstr>Слайд 3</vt:lpstr>
      <vt:lpstr>УО</vt:lpstr>
      <vt:lpstr>Слайд 5</vt:lpstr>
      <vt:lpstr>Рекомендации</vt:lpstr>
      <vt:lpstr>Письмо Минобрнауки РФ</vt:lpstr>
      <vt:lpstr>Ч.3 ст.79 273-ФЗ «спецусловия»</vt:lpstr>
      <vt:lpstr>В соответствие с письмом Минобрнауки (слайд 7)</vt:lpstr>
      <vt:lpstr>Решение о переводе на другой вариант или повтор 1 класса</vt:lpstr>
      <vt:lpstr>Новое примерное положение о пмп(к)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Новые заключения ПМПК</dc:title>
  <dc:creator>Елена Аюпова</dc:creator>
  <cp:lastModifiedBy>МК</cp:lastModifiedBy>
  <cp:revision>12</cp:revision>
  <dcterms:created xsi:type="dcterms:W3CDTF">2016-03-18T04:49:29Z</dcterms:created>
  <dcterms:modified xsi:type="dcterms:W3CDTF">2017-08-08T07:32:10Z</dcterms:modified>
</cp:coreProperties>
</file>